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8" r:id="rId3"/>
    <p:sldId id="304" r:id="rId4"/>
    <p:sldId id="308" r:id="rId5"/>
    <p:sldId id="300" r:id="rId6"/>
    <p:sldId id="282" r:id="rId7"/>
    <p:sldId id="298" r:id="rId8"/>
    <p:sldId id="284" r:id="rId9"/>
    <p:sldId id="283" r:id="rId10"/>
    <p:sldId id="301" r:id="rId11"/>
    <p:sldId id="275" r:id="rId12"/>
    <p:sldId id="302" r:id="rId13"/>
    <p:sldId id="303" r:id="rId14"/>
    <p:sldId id="306" r:id="rId15"/>
    <p:sldId id="278" r:id="rId16"/>
    <p:sldId id="290" r:id="rId17"/>
    <p:sldId id="318" r:id="rId18"/>
    <p:sldId id="319" r:id="rId19"/>
    <p:sldId id="313" r:id="rId20"/>
    <p:sldId id="314" r:id="rId21"/>
    <p:sldId id="320" r:id="rId22"/>
    <p:sldId id="317" r:id="rId23"/>
    <p:sldId id="292" r:id="rId24"/>
    <p:sldId id="280" r:id="rId25"/>
    <p:sldId id="295" r:id="rId26"/>
    <p:sldId id="293" r:id="rId27"/>
    <p:sldId id="297" r:id="rId28"/>
    <p:sldId id="307" r:id="rId29"/>
    <p:sldId id="277" r:id="rId30"/>
    <p:sldId id="291" r:id="rId31"/>
    <p:sldId id="27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DF84"/>
    <a:srgbClr val="C2B3CA"/>
    <a:srgbClr val="DAB38A"/>
    <a:srgbClr val="F28E83"/>
    <a:srgbClr val="ACC499"/>
    <a:srgbClr val="E9F1DF"/>
    <a:srgbClr val="F1DD82"/>
    <a:srgbClr val="BCB2C1"/>
    <a:srgbClr val="A5C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9" autoAdjust="0"/>
    <p:restoredTop sz="95141"/>
  </p:normalViewPr>
  <p:slideViewPr>
    <p:cSldViewPr snapToGrid="0">
      <p:cViewPr varScale="1">
        <p:scale>
          <a:sx n="83" d="100"/>
          <a:sy n="83" d="100"/>
        </p:scale>
        <p:origin x="4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3E925-DD73-42DF-9AD3-0F6783CA5361}" type="doc">
      <dgm:prSet loTypeId="urn:microsoft.com/office/officeart/2005/8/layout/orgChart1" loCatId="hierarchy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065D046E-8107-484E-B25A-2E45E668BDCF}">
      <dgm:prSet phldrT="[텍스트]"/>
      <dgm:spPr/>
      <dgm:t>
        <a:bodyPr/>
        <a:lstStyle/>
        <a:p>
          <a:pPr latinLnBrk="1"/>
          <a:r>
            <a:rPr lang="en-US" altLang="ko-KR" dirty="0" smtClean="0">
              <a:ea typeface="210 콤퓨타세탁 R" panose="02020603020101020101"/>
            </a:rPr>
            <a:t>INTRO</a:t>
          </a:r>
          <a:endParaRPr lang="ko-KR" altLang="en-US" dirty="0">
            <a:ea typeface="210 콤퓨타세탁 R" panose="02020603020101020101"/>
          </a:endParaRPr>
        </a:p>
      </dgm:t>
    </dgm:pt>
    <dgm:pt modelId="{950FA43C-0A73-4CA5-AE6B-22711C5FA948}" type="parTrans" cxnId="{88D80CD0-5405-4EAB-81FE-F2BB7B56038B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F2BFC386-5CA2-445B-A3E6-623C68868EC7}" type="sibTrans" cxnId="{88D80CD0-5405-4EAB-81FE-F2BB7B56038B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1C13E847-F123-48F6-8F11-C5CF78936985}">
      <dgm:prSet phldrT="[텍스트]"/>
      <dgm:spPr/>
      <dgm:t>
        <a:bodyPr/>
        <a:lstStyle/>
        <a:p>
          <a:pPr latinLnBrk="1"/>
          <a:r>
            <a:rPr lang="ko-KR" altLang="en-US" dirty="0" smtClean="0">
              <a:ea typeface="210 콤퓨타세탁 R" panose="02020603020101020101"/>
            </a:rPr>
            <a:t>나의 버킷리스트</a:t>
          </a:r>
        </a:p>
        <a:p>
          <a:pPr latinLnBrk="1"/>
          <a:r>
            <a:rPr lang="ko-KR" altLang="en-US" dirty="0" smtClean="0">
              <a:ea typeface="210 콤퓨타세탁 R" panose="02020603020101020101"/>
            </a:rPr>
            <a:t>작성</a:t>
          </a:r>
          <a:endParaRPr lang="en-US" altLang="ko-KR" dirty="0">
            <a:ea typeface="210 콤퓨타세탁 R" panose="02020603020101020101"/>
          </a:endParaRPr>
        </a:p>
      </dgm:t>
    </dgm:pt>
    <dgm:pt modelId="{ABF937E4-A7C9-4D49-BC89-B8B32FAF353E}" type="parTrans" cxnId="{9EBEA45E-73B2-415A-AFDD-48A8F9767034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D2844F20-4E75-4980-8AA3-18670F05F785}" type="sibTrans" cxnId="{9EBEA45E-73B2-415A-AFDD-48A8F9767034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F831577A-D573-4BDC-9A16-9BF25ECC4279}">
      <dgm:prSet phldrT="[텍스트]"/>
      <dgm:spPr/>
      <dgm:t>
        <a:bodyPr/>
        <a:lstStyle/>
        <a:p>
          <a:pPr latinLnBrk="1"/>
          <a:r>
            <a:rPr lang="ko-KR" altLang="en-US" dirty="0" smtClean="0">
              <a:ea typeface="210 콤퓨타세탁 R" panose="02020603020101020101"/>
            </a:rPr>
            <a:t>다른 사람의 버킷 리스트 구경</a:t>
          </a:r>
          <a:endParaRPr lang="ko-KR" altLang="en-US" dirty="0">
            <a:ea typeface="210 콤퓨타세탁 R" panose="02020603020101020101"/>
          </a:endParaRPr>
        </a:p>
      </dgm:t>
    </dgm:pt>
    <dgm:pt modelId="{C6372FFE-D22B-4397-8172-212082282040}" type="parTrans" cxnId="{93282E1C-FA6C-4633-BFD0-F43819A9AB42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9F9FC9CA-D9C0-47EB-8349-805EF9F77EA3}" type="sibTrans" cxnId="{93282E1C-FA6C-4633-BFD0-F43819A9AB42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EC89922D-DFEE-644C-8C8C-3059CF5929A8}">
      <dgm:prSet phldrT="[텍스트]"/>
      <dgm:spPr/>
      <dgm:t>
        <a:bodyPr/>
        <a:lstStyle/>
        <a:p>
          <a:pPr latinLnBrk="1"/>
          <a:r>
            <a:rPr lang="ko-KR" altLang="en-US" dirty="0" smtClean="0">
              <a:ea typeface="210 콤퓨타세탁 R" panose="02020603020101020101"/>
            </a:rPr>
            <a:t>내용</a:t>
          </a:r>
          <a:r>
            <a:rPr lang="en-US" altLang="ko-KR" dirty="0" smtClean="0">
              <a:ea typeface="210 콤퓨타세탁 R" panose="02020603020101020101"/>
            </a:rPr>
            <a:t>/</a:t>
          </a:r>
          <a:r>
            <a:rPr lang="ko-KR" altLang="en-US" dirty="0" smtClean="0">
              <a:ea typeface="210 콤퓨타세탁 R" panose="02020603020101020101"/>
            </a:rPr>
            <a:t>제목 작성</a:t>
          </a:r>
          <a:endParaRPr lang="en-US" altLang="ko-KR" dirty="0">
            <a:ea typeface="210 콤퓨타세탁 R" panose="02020603020101020101"/>
          </a:endParaRPr>
        </a:p>
      </dgm:t>
    </dgm:pt>
    <dgm:pt modelId="{6F14797D-46C1-814D-831B-386CDB2FC2B0}" type="parTrans" cxnId="{5D635B20-84BF-434F-9BEA-AC679FCF02C5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67D19AAA-2D99-5745-B954-8C2664391497}" type="sibTrans" cxnId="{5D635B20-84BF-434F-9BEA-AC679FCF02C5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D7F8F874-F8F5-5840-AE3A-EF62A6277327}">
      <dgm:prSet phldrT="[텍스트]"/>
      <dgm:spPr/>
      <dgm:t>
        <a:bodyPr/>
        <a:lstStyle/>
        <a:p>
          <a:pPr latinLnBrk="1"/>
          <a:r>
            <a:rPr lang="ko-KR" altLang="en-US" dirty="0" smtClean="0">
              <a:ea typeface="210 콤퓨타세탁 R" panose="02020603020101020101"/>
            </a:rPr>
            <a:t>장르선택</a:t>
          </a:r>
          <a:endParaRPr lang="en-US" altLang="ko-KR" dirty="0">
            <a:ea typeface="210 콤퓨타세탁 R" panose="02020603020101020101"/>
          </a:endParaRPr>
        </a:p>
      </dgm:t>
    </dgm:pt>
    <dgm:pt modelId="{3C97D0BA-10CE-414F-BA10-236FB29915F5}" type="parTrans" cxnId="{EA7A7F5B-D71E-1B47-BD14-67E0882B228B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D8C2B08D-3D1B-7B40-A344-7C329AD95AF0}" type="sibTrans" cxnId="{EA7A7F5B-D71E-1B47-BD14-67E0882B228B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23143857-B9D8-1B46-8412-B8004A20B433}">
      <dgm:prSet phldrT="[텍스트]"/>
      <dgm:spPr/>
      <dgm:t>
        <a:bodyPr/>
        <a:lstStyle/>
        <a:p>
          <a:pPr latinLnBrk="1"/>
          <a:r>
            <a:rPr lang="ko-KR" altLang="en-US" dirty="0" smtClean="0">
              <a:ea typeface="210 콤퓨타세탁 R" panose="02020603020101020101"/>
            </a:rPr>
            <a:t>날짜선택</a:t>
          </a:r>
          <a:endParaRPr lang="en-US" altLang="ko-KR" dirty="0">
            <a:ea typeface="210 콤퓨타세탁 R" panose="02020603020101020101"/>
          </a:endParaRPr>
        </a:p>
      </dgm:t>
    </dgm:pt>
    <dgm:pt modelId="{08F5B4E6-7DCF-A842-A36D-0DA028AC0AD6}" type="parTrans" cxnId="{427786FD-03F6-DC4C-B90C-28AAAEF5FB27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AF228588-ED41-2547-A891-EFBFDB0721B2}" type="sibTrans" cxnId="{427786FD-03F6-DC4C-B90C-28AAAEF5FB27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B10EB5F6-1112-EF46-A971-54CCEDAC1733}">
      <dgm:prSet phldrT="[텍스트]"/>
      <dgm:spPr/>
      <dgm:t>
        <a:bodyPr/>
        <a:lstStyle/>
        <a:p>
          <a:pPr latinLnBrk="1"/>
          <a:r>
            <a:rPr lang="ko-KR" altLang="en-US" dirty="0" smtClean="0">
              <a:ea typeface="210 콤퓨타세탁 R" panose="02020603020101020101"/>
            </a:rPr>
            <a:t>장르별 검색</a:t>
          </a:r>
          <a:endParaRPr lang="ko-KR" altLang="en-US" dirty="0">
            <a:ea typeface="210 콤퓨타세탁 R" panose="02020603020101020101"/>
          </a:endParaRPr>
        </a:p>
      </dgm:t>
    </dgm:pt>
    <dgm:pt modelId="{F3E2319E-887A-4742-A353-971897741034}" type="parTrans" cxnId="{4EE4229D-6370-DB47-9731-7978FF21607F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0E6EC18B-07D1-8F4A-82F2-EAA2308F5CF5}" type="sibTrans" cxnId="{4EE4229D-6370-DB47-9731-7978FF21607F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91CC36F6-DF37-334C-9C84-E0FBA4459CE7}">
      <dgm:prSet phldrT="[텍스트]"/>
      <dgm:spPr/>
      <dgm:t>
        <a:bodyPr/>
        <a:lstStyle/>
        <a:p>
          <a:pPr latinLnBrk="1"/>
          <a:r>
            <a:rPr lang="ko-KR" altLang="en-US" dirty="0" smtClean="0">
              <a:ea typeface="210 콤퓨타세탁 R" panose="02020603020101020101"/>
            </a:rPr>
            <a:t>나의 버킷리스트 </a:t>
          </a:r>
        </a:p>
        <a:p>
          <a:pPr latinLnBrk="1"/>
          <a:r>
            <a:rPr lang="ko-KR" altLang="en-US" dirty="0" smtClean="0">
              <a:ea typeface="210 콤퓨타세탁 R" panose="02020603020101020101"/>
            </a:rPr>
            <a:t>수정</a:t>
          </a:r>
          <a:r>
            <a:rPr lang="en-US" altLang="ko-KR" dirty="0" smtClean="0">
              <a:ea typeface="210 콤퓨타세탁 R" panose="02020603020101020101"/>
            </a:rPr>
            <a:t>/</a:t>
          </a:r>
          <a:r>
            <a:rPr lang="ko-KR" altLang="en-US" dirty="0" smtClean="0">
              <a:ea typeface="210 콤퓨타세탁 R" panose="02020603020101020101"/>
            </a:rPr>
            <a:t>삭제</a:t>
          </a:r>
          <a:endParaRPr lang="ko-KR" altLang="en-US" dirty="0">
            <a:ea typeface="210 콤퓨타세탁 R" panose="02020603020101020101"/>
          </a:endParaRPr>
        </a:p>
      </dgm:t>
    </dgm:pt>
    <dgm:pt modelId="{DB68EDD0-6D7B-4246-8BF6-E287EA55406F}" type="parTrans" cxnId="{0AF0DD33-643C-A14C-97C2-B8B23A2E78FA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8B3888C8-883B-AD48-AD90-9285844A3372}" type="sibTrans" cxnId="{0AF0DD33-643C-A14C-97C2-B8B23A2E78FA}">
      <dgm:prSet/>
      <dgm:spPr/>
      <dgm:t>
        <a:bodyPr/>
        <a:lstStyle/>
        <a:p>
          <a:pPr latinLnBrk="1"/>
          <a:endParaRPr lang="ko-KR" altLang="en-US">
            <a:ea typeface="210 콤퓨타세탁 R" panose="02020603020101020101"/>
          </a:endParaRPr>
        </a:p>
      </dgm:t>
    </dgm:pt>
    <dgm:pt modelId="{DAA55422-DE32-4AE9-9091-C2B77D88F8AA}" type="pres">
      <dgm:prSet presAssocID="{1DA3E925-DD73-42DF-9AD3-0F6783CA53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241352-B90A-4942-A481-F4BD780FB46D}" type="pres">
      <dgm:prSet presAssocID="{065D046E-8107-484E-B25A-2E45E668BDCF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111D24-07F9-40AB-AA83-E74E0298B510}" type="pres">
      <dgm:prSet presAssocID="{065D046E-8107-484E-B25A-2E45E668BDCF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DA10AD25-879B-4CB4-8E97-8AA1705A8774}" type="pres">
      <dgm:prSet presAssocID="{065D046E-8107-484E-B25A-2E45E668BDCF}" presName="rootText1" presStyleLbl="node0" presStyleIdx="0" presStyleCnt="1" custScaleX="53102" custScaleY="5516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863644-3B33-4C72-8B60-FDD5CE86F442}" type="pres">
      <dgm:prSet presAssocID="{065D046E-8107-484E-B25A-2E45E668BDC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547F8CF-D9A6-47FD-A8E1-95076D9E9B31}" type="pres">
      <dgm:prSet presAssocID="{065D046E-8107-484E-B25A-2E45E668BDCF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4EDA0F73-01F2-44EB-B934-22FC4B8FF8DA}" type="pres">
      <dgm:prSet presAssocID="{ABF937E4-A7C9-4D49-BC89-B8B32FAF353E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0E5D87D-48C1-4D68-8AA5-C41BCA1EF5DA}" type="pres">
      <dgm:prSet presAssocID="{1C13E847-F123-48F6-8F11-C5CF78936985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569EB4-CF3F-4960-8CB1-363E679A41DF}" type="pres">
      <dgm:prSet presAssocID="{1C13E847-F123-48F6-8F11-C5CF78936985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FB6135D-0D61-48D3-AD36-4896A9E265C2}" type="pres">
      <dgm:prSet presAssocID="{1C13E847-F123-48F6-8F11-C5CF78936985}" presName="rootText" presStyleLbl="node2" presStyleIdx="0" presStyleCnt="3" custScaleX="107747" custScaleY="7799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F2BD1D-D316-4DA6-AB81-7A25D3C0D1EE}" type="pres">
      <dgm:prSet presAssocID="{1C13E847-F123-48F6-8F11-C5CF78936985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9DAA921-1775-465A-9AF3-476BDD2AB956}" type="pres">
      <dgm:prSet presAssocID="{1C13E847-F123-48F6-8F11-C5CF78936985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6BBE2837-FB45-914D-B78B-B4A977F59C78}" type="pres">
      <dgm:prSet presAssocID="{6F14797D-46C1-814D-831B-386CDB2FC2B0}" presName="Name3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57797E1E-9AAC-9D48-BB63-32817E5787C2}" type="pres">
      <dgm:prSet presAssocID="{EC89922D-DFEE-644C-8C8C-3059CF5929A8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F39DD0-B02C-454F-82B6-2BA663AA9492}" type="pres">
      <dgm:prSet presAssocID="{EC89922D-DFEE-644C-8C8C-3059CF5929A8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C5FE0F74-414B-484A-9D67-D8ABB6DEF717}" type="pres">
      <dgm:prSet presAssocID="{EC89922D-DFEE-644C-8C8C-3059CF5929A8}" presName="rootText" presStyleLbl="node3" presStyleIdx="0" presStyleCnt="4" custScaleX="56514" custScaleY="6387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46AB80-F3FC-D14B-B8B3-400903A7E6C2}" type="pres">
      <dgm:prSet presAssocID="{EC89922D-DFEE-644C-8C8C-3059CF5929A8}" presName="rootConnector" presStyleLbl="node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C9DDCEC-3F33-CF4D-9856-E31068763A3F}" type="pres">
      <dgm:prSet presAssocID="{EC89922D-DFEE-644C-8C8C-3059CF5929A8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F264FA49-3C1C-5644-87E6-D5A0E1AB9AB3}" type="pres">
      <dgm:prSet presAssocID="{EC89922D-DFEE-644C-8C8C-3059CF5929A8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87DC5E69-87B1-0747-B7D3-746CE115FBF6}" type="pres">
      <dgm:prSet presAssocID="{3C97D0BA-10CE-414F-BA10-236FB29915F5}" presName="Name3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74E1CEFC-87CA-6549-942E-544902B48A20}" type="pres">
      <dgm:prSet presAssocID="{D7F8F874-F8F5-5840-AE3A-EF62A6277327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EDA548-5394-0A42-8B44-B1E11C90B7A2}" type="pres">
      <dgm:prSet presAssocID="{D7F8F874-F8F5-5840-AE3A-EF62A6277327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D49CE12C-8717-9446-941F-AAB5150ABD1F}" type="pres">
      <dgm:prSet presAssocID="{D7F8F874-F8F5-5840-AE3A-EF62A6277327}" presName="rootText" presStyleLbl="node3" presStyleIdx="1" presStyleCnt="4" custScaleX="56384" custScaleY="6275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8E881C-87F9-F14A-B6BB-453E6060FFAC}" type="pres">
      <dgm:prSet presAssocID="{D7F8F874-F8F5-5840-AE3A-EF62A6277327}" presName="rootConnector" presStyleLbl="node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39B95B1-9AA1-6D4E-80B0-BF3609379B17}" type="pres">
      <dgm:prSet presAssocID="{D7F8F874-F8F5-5840-AE3A-EF62A6277327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48E1EA9B-222F-E147-9D66-56BFC611BC58}" type="pres">
      <dgm:prSet presAssocID="{D7F8F874-F8F5-5840-AE3A-EF62A6277327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1DFE8875-BF2B-D946-99FA-FBA5AB7E86C7}" type="pres">
      <dgm:prSet presAssocID="{08F5B4E6-7DCF-A842-A36D-0DA028AC0AD6}" presName="Name3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6D10D7DF-80C1-2043-8798-781BE5F16FFB}" type="pres">
      <dgm:prSet presAssocID="{23143857-B9D8-1B46-8412-B8004A20B433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ACA53E-EE9C-C144-9CCE-82EACC5827EF}" type="pres">
      <dgm:prSet presAssocID="{23143857-B9D8-1B46-8412-B8004A20B433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1B33F6D2-54F8-2D45-990E-9DFF2E55395D}" type="pres">
      <dgm:prSet presAssocID="{23143857-B9D8-1B46-8412-B8004A20B433}" presName="rootText" presStyleLbl="node3" presStyleIdx="2" presStyleCnt="4" custScaleX="58027" custScaleY="481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5F7899-9EC6-FE4E-8197-23E0F361E7F8}" type="pres">
      <dgm:prSet presAssocID="{23143857-B9D8-1B46-8412-B8004A20B433}" presName="rootConnector" presStyleLbl="node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4F3754C-296C-9E49-B5DD-3DE4EDB93EBF}" type="pres">
      <dgm:prSet presAssocID="{23143857-B9D8-1B46-8412-B8004A20B433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461ABC16-53A9-0340-8548-A9E4B2F21809}" type="pres">
      <dgm:prSet presAssocID="{23143857-B9D8-1B46-8412-B8004A20B433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9965718F-A76A-4AB8-BB06-7440F58FD210}" type="pres">
      <dgm:prSet presAssocID="{1C13E847-F123-48F6-8F11-C5CF78936985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F4908BD6-78C9-45D5-B108-95D5831552C7}" type="pres">
      <dgm:prSet presAssocID="{C6372FFE-D22B-4397-8172-212082282040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B182548-AA03-47B0-9057-8B04B26DB900}" type="pres">
      <dgm:prSet presAssocID="{F831577A-D573-4BDC-9A16-9BF25ECC427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DCE3ED-CDC8-4CEC-8903-A63F561C2C09}" type="pres">
      <dgm:prSet presAssocID="{F831577A-D573-4BDC-9A16-9BF25ECC427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85D01944-0A45-47C4-8F3C-948F26F5F577}" type="pres">
      <dgm:prSet presAssocID="{F831577A-D573-4BDC-9A16-9BF25ECC4279}" presName="rootText" presStyleLbl="node2" presStyleIdx="1" presStyleCnt="3" custScaleX="102163" custScaleY="82300" custLinFactNeighborX="63" custLinFactNeighborY="50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862088-F4E4-4C08-BB76-FB33AB1C382B}" type="pres">
      <dgm:prSet presAssocID="{F831577A-D573-4BDC-9A16-9BF25ECC4279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BEFB32B-04F9-499E-9A78-F1C79C09B605}" type="pres">
      <dgm:prSet presAssocID="{F831577A-D573-4BDC-9A16-9BF25ECC427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1D002632-A7AA-6C4E-8B7A-C9C95CA97329}" type="pres">
      <dgm:prSet presAssocID="{F3E2319E-887A-4742-A353-971897741034}" presName="Name3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5447E32B-EBEF-EE4A-8B56-3BB6EFDD53B6}" type="pres">
      <dgm:prSet presAssocID="{B10EB5F6-1112-EF46-A971-54CCEDAC1733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C9613E-88A2-0142-954D-DE9852E05BC6}" type="pres">
      <dgm:prSet presAssocID="{B10EB5F6-1112-EF46-A971-54CCEDAC1733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E7B3E7E-0CEE-844F-B28D-3339D1958550}" type="pres">
      <dgm:prSet presAssocID="{B10EB5F6-1112-EF46-A971-54CCEDAC1733}" presName="rootText" presStyleLbl="node3" presStyleIdx="3" presStyleCnt="4" custScaleX="90062" custScaleY="4215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EBE304-1364-054A-982A-FE8F699BB8E6}" type="pres">
      <dgm:prSet presAssocID="{B10EB5F6-1112-EF46-A971-54CCEDAC1733}" presName="rootConnector" presStyleLbl="node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1B91EB8-B338-8749-945A-0248F695B4F7}" type="pres">
      <dgm:prSet presAssocID="{B10EB5F6-1112-EF46-A971-54CCEDAC1733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6AED0547-D0DA-3449-AC17-8D261082D4B9}" type="pres">
      <dgm:prSet presAssocID="{B10EB5F6-1112-EF46-A971-54CCEDAC1733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E88FD64E-538B-466C-806D-FFC36331916B}" type="pres">
      <dgm:prSet presAssocID="{F831577A-D573-4BDC-9A16-9BF25ECC427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B21CF1FB-E41B-3446-85DF-61190820CE76}" type="pres">
      <dgm:prSet presAssocID="{DB68EDD0-6D7B-4246-8BF6-E287EA55406F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7F2D0152-A7B2-1D41-A31B-96FC7E2E6AD1}" type="pres">
      <dgm:prSet presAssocID="{91CC36F6-DF37-334C-9C84-E0FBA4459CE7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7351E2-F370-7241-B33E-0C1B7FA46FFF}" type="pres">
      <dgm:prSet presAssocID="{91CC36F6-DF37-334C-9C84-E0FBA4459CE7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F9768A6D-373B-B448-AAC9-F6DE2707E86A}" type="pres">
      <dgm:prSet presAssocID="{91CC36F6-DF37-334C-9C84-E0FBA4459CE7}" presName="rootText" presStyleLbl="node2" presStyleIdx="2" presStyleCnt="3" custScaleX="103891" custScaleY="696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01B8B7-E8E8-FA4A-A88F-A4F61E3CA91F}" type="pres">
      <dgm:prSet presAssocID="{91CC36F6-DF37-334C-9C84-E0FBA4459CE7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97BA03D-133E-9644-894E-86810511E1C9}" type="pres">
      <dgm:prSet presAssocID="{91CC36F6-DF37-334C-9C84-E0FBA4459CE7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244EA511-A676-8544-BA3D-50B9E7226BB2}" type="pres">
      <dgm:prSet presAssocID="{91CC36F6-DF37-334C-9C84-E0FBA4459CE7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FDB9430C-1EFF-4D99-929E-AA01FC66B3A5}" type="pres">
      <dgm:prSet presAssocID="{065D046E-8107-484E-B25A-2E45E668BDCF}" presName="hierChild3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2FF2CE17-71A9-894F-878F-332316A55535}" type="presOf" srcId="{DB68EDD0-6D7B-4246-8BF6-E287EA55406F}" destId="{B21CF1FB-E41B-3446-85DF-61190820CE76}" srcOrd="0" destOrd="0" presId="urn:microsoft.com/office/officeart/2005/8/layout/orgChart1"/>
    <dgm:cxn modelId="{ACC9ACE1-BC70-4549-A540-D0253BD7B577}" type="presOf" srcId="{F831577A-D573-4BDC-9A16-9BF25ECC4279}" destId="{D9862088-F4E4-4C08-BB76-FB33AB1C382B}" srcOrd="1" destOrd="0" presId="urn:microsoft.com/office/officeart/2005/8/layout/orgChart1"/>
    <dgm:cxn modelId="{3714145B-2962-9144-AB38-93582DA99AE9}" type="presOf" srcId="{23143857-B9D8-1B46-8412-B8004A20B433}" destId="{1B33F6D2-54F8-2D45-990E-9DFF2E55395D}" srcOrd="0" destOrd="0" presId="urn:microsoft.com/office/officeart/2005/8/layout/orgChart1"/>
    <dgm:cxn modelId="{E40CC7FE-5D8D-8041-97B8-C86B209814F5}" type="presOf" srcId="{91CC36F6-DF37-334C-9C84-E0FBA4459CE7}" destId="{F9768A6D-373B-B448-AAC9-F6DE2707E86A}" srcOrd="0" destOrd="0" presId="urn:microsoft.com/office/officeart/2005/8/layout/orgChart1"/>
    <dgm:cxn modelId="{3E1FFB06-80DC-F64B-9092-1D46C2683400}" type="presOf" srcId="{ABF937E4-A7C9-4D49-BC89-B8B32FAF353E}" destId="{4EDA0F73-01F2-44EB-B934-22FC4B8FF8DA}" srcOrd="0" destOrd="0" presId="urn:microsoft.com/office/officeart/2005/8/layout/orgChart1"/>
    <dgm:cxn modelId="{20CE9D87-CF20-B847-9904-CC169BC91F0B}" type="presOf" srcId="{EC89922D-DFEE-644C-8C8C-3059CF5929A8}" destId="{8D46AB80-F3FC-D14B-B8B3-400903A7E6C2}" srcOrd="1" destOrd="0" presId="urn:microsoft.com/office/officeart/2005/8/layout/orgChart1"/>
    <dgm:cxn modelId="{0632157D-5424-814D-97FE-CC4709198A85}" type="presOf" srcId="{D7F8F874-F8F5-5840-AE3A-EF62A6277327}" destId="{D78E881C-87F9-F14A-B6BB-453E6060FFAC}" srcOrd="1" destOrd="0" presId="urn:microsoft.com/office/officeart/2005/8/layout/orgChart1"/>
    <dgm:cxn modelId="{93282E1C-FA6C-4633-BFD0-F43819A9AB42}" srcId="{065D046E-8107-484E-B25A-2E45E668BDCF}" destId="{F831577A-D573-4BDC-9A16-9BF25ECC4279}" srcOrd="1" destOrd="0" parTransId="{C6372FFE-D22B-4397-8172-212082282040}" sibTransId="{9F9FC9CA-D9C0-47EB-8349-805EF9F77EA3}"/>
    <dgm:cxn modelId="{8B2D5A5C-D60F-DD45-B1FD-CBF63F01BA23}" type="presOf" srcId="{91CC36F6-DF37-334C-9C84-E0FBA4459CE7}" destId="{DE01B8B7-E8E8-FA4A-A88F-A4F61E3CA91F}" srcOrd="1" destOrd="0" presId="urn:microsoft.com/office/officeart/2005/8/layout/orgChart1"/>
    <dgm:cxn modelId="{EA7A7F5B-D71E-1B47-BD14-67E0882B228B}" srcId="{1C13E847-F123-48F6-8F11-C5CF78936985}" destId="{D7F8F874-F8F5-5840-AE3A-EF62A6277327}" srcOrd="1" destOrd="0" parTransId="{3C97D0BA-10CE-414F-BA10-236FB29915F5}" sibTransId="{D8C2B08D-3D1B-7B40-A344-7C329AD95AF0}"/>
    <dgm:cxn modelId="{026DA262-D567-DF4B-909F-79B24041CBA1}" type="presOf" srcId="{3C97D0BA-10CE-414F-BA10-236FB29915F5}" destId="{87DC5E69-87B1-0747-B7D3-746CE115FBF6}" srcOrd="0" destOrd="0" presId="urn:microsoft.com/office/officeart/2005/8/layout/orgChart1"/>
    <dgm:cxn modelId="{E4B3A707-8A65-AE41-83CB-97653AF9C62E}" type="presOf" srcId="{23143857-B9D8-1B46-8412-B8004A20B433}" destId="{415F7899-9EC6-FE4E-8197-23E0F361E7F8}" srcOrd="1" destOrd="0" presId="urn:microsoft.com/office/officeart/2005/8/layout/orgChart1"/>
    <dgm:cxn modelId="{5D635B20-84BF-434F-9BEA-AC679FCF02C5}" srcId="{1C13E847-F123-48F6-8F11-C5CF78936985}" destId="{EC89922D-DFEE-644C-8C8C-3059CF5929A8}" srcOrd="0" destOrd="0" parTransId="{6F14797D-46C1-814D-831B-386CDB2FC2B0}" sibTransId="{67D19AAA-2D99-5745-B954-8C2664391497}"/>
    <dgm:cxn modelId="{010E06CD-B8A5-6344-969A-C1CDF5A75441}" type="presOf" srcId="{C6372FFE-D22B-4397-8172-212082282040}" destId="{F4908BD6-78C9-45D5-B108-95D5831552C7}" srcOrd="0" destOrd="0" presId="urn:microsoft.com/office/officeart/2005/8/layout/orgChart1"/>
    <dgm:cxn modelId="{5F9B8E93-6863-4343-82D3-6057DA932293}" type="presOf" srcId="{F3E2319E-887A-4742-A353-971897741034}" destId="{1D002632-A7AA-6C4E-8B7A-C9C95CA97329}" srcOrd="0" destOrd="0" presId="urn:microsoft.com/office/officeart/2005/8/layout/orgChart1"/>
    <dgm:cxn modelId="{2A165797-A6C6-EE40-B226-0FF4DAF879D7}" type="presOf" srcId="{08F5B4E6-7DCF-A842-A36D-0DA028AC0AD6}" destId="{1DFE8875-BF2B-D946-99FA-FBA5AB7E86C7}" srcOrd="0" destOrd="0" presId="urn:microsoft.com/office/officeart/2005/8/layout/orgChart1"/>
    <dgm:cxn modelId="{88D80CD0-5405-4EAB-81FE-F2BB7B56038B}" srcId="{1DA3E925-DD73-42DF-9AD3-0F6783CA5361}" destId="{065D046E-8107-484E-B25A-2E45E668BDCF}" srcOrd="0" destOrd="0" parTransId="{950FA43C-0A73-4CA5-AE6B-22711C5FA948}" sibTransId="{F2BFC386-5CA2-445B-A3E6-623C68868EC7}"/>
    <dgm:cxn modelId="{7D737161-A4CA-284A-9BCE-166DCBC75587}" type="presOf" srcId="{065D046E-8107-484E-B25A-2E45E668BDCF}" destId="{DA10AD25-879B-4CB4-8E97-8AA1705A8774}" srcOrd="0" destOrd="0" presId="urn:microsoft.com/office/officeart/2005/8/layout/orgChart1"/>
    <dgm:cxn modelId="{9EBEA45E-73B2-415A-AFDD-48A8F9767034}" srcId="{065D046E-8107-484E-B25A-2E45E668BDCF}" destId="{1C13E847-F123-48F6-8F11-C5CF78936985}" srcOrd="0" destOrd="0" parTransId="{ABF937E4-A7C9-4D49-BC89-B8B32FAF353E}" sibTransId="{D2844F20-4E75-4980-8AA3-18670F05F785}"/>
    <dgm:cxn modelId="{244F50D9-ED15-AA4A-8D53-91363743F46A}" type="presOf" srcId="{B10EB5F6-1112-EF46-A971-54CCEDAC1733}" destId="{2E7B3E7E-0CEE-844F-B28D-3339D1958550}" srcOrd="0" destOrd="0" presId="urn:microsoft.com/office/officeart/2005/8/layout/orgChart1"/>
    <dgm:cxn modelId="{548556B5-B74D-F44B-B5BD-0285E00A7BDC}" type="presOf" srcId="{D7F8F874-F8F5-5840-AE3A-EF62A6277327}" destId="{D49CE12C-8717-9446-941F-AAB5150ABD1F}" srcOrd="0" destOrd="0" presId="urn:microsoft.com/office/officeart/2005/8/layout/orgChart1"/>
    <dgm:cxn modelId="{4EE4229D-6370-DB47-9731-7978FF21607F}" srcId="{F831577A-D573-4BDC-9A16-9BF25ECC4279}" destId="{B10EB5F6-1112-EF46-A971-54CCEDAC1733}" srcOrd="0" destOrd="0" parTransId="{F3E2319E-887A-4742-A353-971897741034}" sibTransId="{0E6EC18B-07D1-8F4A-82F2-EAA2308F5CF5}"/>
    <dgm:cxn modelId="{B7430B3C-250C-324A-A1BC-BC04C33A77B2}" type="presOf" srcId="{EC89922D-DFEE-644C-8C8C-3059CF5929A8}" destId="{C5FE0F74-414B-484A-9D67-D8ABB6DEF717}" srcOrd="0" destOrd="0" presId="urn:microsoft.com/office/officeart/2005/8/layout/orgChart1"/>
    <dgm:cxn modelId="{574F9A79-0BAD-4C43-83AE-91D3379CF794}" type="presOf" srcId="{6F14797D-46C1-814D-831B-386CDB2FC2B0}" destId="{6BBE2837-FB45-914D-B78B-B4A977F59C78}" srcOrd="0" destOrd="0" presId="urn:microsoft.com/office/officeart/2005/8/layout/orgChart1"/>
    <dgm:cxn modelId="{D85FC81D-85A9-234B-9F63-70E2FDC1A868}" type="presOf" srcId="{065D046E-8107-484E-B25A-2E45E668BDCF}" destId="{21863644-3B33-4C72-8B60-FDD5CE86F442}" srcOrd="1" destOrd="0" presId="urn:microsoft.com/office/officeart/2005/8/layout/orgChart1"/>
    <dgm:cxn modelId="{54B9EB74-7F5E-BE44-B64E-A34215389E90}" type="presOf" srcId="{F831577A-D573-4BDC-9A16-9BF25ECC4279}" destId="{85D01944-0A45-47C4-8F3C-948F26F5F577}" srcOrd="0" destOrd="0" presId="urn:microsoft.com/office/officeart/2005/8/layout/orgChart1"/>
    <dgm:cxn modelId="{C08B49AE-5A77-E44C-93C4-AF9FBD5D555E}" type="presOf" srcId="{1DA3E925-DD73-42DF-9AD3-0F6783CA5361}" destId="{DAA55422-DE32-4AE9-9091-C2B77D88F8AA}" srcOrd="0" destOrd="0" presId="urn:microsoft.com/office/officeart/2005/8/layout/orgChart1"/>
    <dgm:cxn modelId="{9A6D801B-D626-8949-9EE4-728CF4C1E650}" type="presOf" srcId="{1C13E847-F123-48F6-8F11-C5CF78936985}" destId="{41F2BD1D-D316-4DA6-AB81-7A25D3C0D1EE}" srcOrd="1" destOrd="0" presId="urn:microsoft.com/office/officeart/2005/8/layout/orgChart1"/>
    <dgm:cxn modelId="{3BC0DB87-D6A4-0949-8AC4-ADAEDA3B14B1}" type="presOf" srcId="{1C13E847-F123-48F6-8F11-C5CF78936985}" destId="{3FB6135D-0D61-48D3-AD36-4896A9E265C2}" srcOrd="0" destOrd="0" presId="urn:microsoft.com/office/officeart/2005/8/layout/orgChart1"/>
    <dgm:cxn modelId="{427786FD-03F6-DC4C-B90C-28AAAEF5FB27}" srcId="{1C13E847-F123-48F6-8F11-C5CF78936985}" destId="{23143857-B9D8-1B46-8412-B8004A20B433}" srcOrd="2" destOrd="0" parTransId="{08F5B4E6-7DCF-A842-A36D-0DA028AC0AD6}" sibTransId="{AF228588-ED41-2547-A891-EFBFDB0721B2}"/>
    <dgm:cxn modelId="{EEAD104F-28C9-444B-AEF3-89CC32EDC7C9}" type="presOf" srcId="{B10EB5F6-1112-EF46-A971-54CCEDAC1733}" destId="{F2EBE304-1364-054A-982A-FE8F699BB8E6}" srcOrd="1" destOrd="0" presId="urn:microsoft.com/office/officeart/2005/8/layout/orgChart1"/>
    <dgm:cxn modelId="{0AF0DD33-643C-A14C-97C2-B8B23A2E78FA}" srcId="{065D046E-8107-484E-B25A-2E45E668BDCF}" destId="{91CC36F6-DF37-334C-9C84-E0FBA4459CE7}" srcOrd="2" destOrd="0" parTransId="{DB68EDD0-6D7B-4246-8BF6-E287EA55406F}" sibTransId="{8B3888C8-883B-AD48-AD90-9285844A3372}"/>
    <dgm:cxn modelId="{BB30A6D3-41E9-5041-A657-0814780C9176}" type="presParOf" srcId="{DAA55422-DE32-4AE9-9091-C2B77D88F8AA}" destId="{B3241352-B90A-4942-A481-F4BD780FB46D}" srcOrd="0" destOrd="0" presId="urn:microsoft.com/office/officeart/2005/8/layout/orgChart1"/>
    <dgm:cxn modelId="{1A9827B6-2270-4748-9836-A588B49FF984}" type="presParOf" srcId="{B3241352-B90A-4942-A481-F4BD780FB46D}" destId="{EA111D24-07F9-40AB-AA83-E74E0298B510}" srcOrd="0" destOrd="0" presId="urn:microsoft.com/office/officeart/2005/8/layout/orgChart1"/>
    <dgm:cxn modelId="{5AD375B2-9528-BA4A-BE4F-964FBA6DE4AA}" type="presParOf" srcId="{EA111D24-07F9-40AB-AA83-E74E0298B510}" destId="{DA10AD25-879B-4CB4-8E97-8AA1705A8774}" srcOrd="0" destOrd="0" presId="urn:microsoft.com/office/officeart/2005/8/layout/orgChart1"/>
    <dgm:cxn modelId="{6CE00CF8-3A4F-CB47-A887-9C93594A1103}" type="presParOf" srcId="{EA111D24-07F9-40AB-AA83-E74E0298B510}" destId="{21863644-3B33-4C72-8B60-FDD5CE86F442}" srcOrd="1" destOrd="0" presId="urn:microsoft.com/office/officeart/2005/8/layout/orgChart1"/>
    <dgm:cxn modelId="{94B5370B-0ADA-4842-8E83-C38EEDE0FA07}" type="presParOf" srcId="{B3241352-B90A-4942-A481-F4BD780FB46D}" destId="{B547F8CF-D9A6-47FD-A8E1-95076D9E9B31}" srcOrd="1" destOrd="0" presId="urn:microsoft.com/office/officeart/2005/8/layout/orgChart1"/>
    <dgm:cxn modelId="{B8E82858-AFC5-7A47-B1B5-A635A05BB503}" type="presParOf" srcId="{B547F8CF-D9A6-47FD-A8E1-95076D9E9B31}" destId="{4EDA0F73-01F2-44EB-B934-22FC4B8FF8DA}" srcOrd="0" destOrd="0" presId="urn:microsoft.com/office/officeart/2005/8/layout/orgChart1"/>
    <dgm:cxn modelId="{2FAFEAE9-0444-3E42-AE2A-994C9F37C708}" type="presParOf" srcId="{B547F8CF-D9A6-47FD-A8E1-95076D9E9B31}" destId="{80E5D87D-48C1-4D68-8AA5-C41BCA1EF5DA}" srcOrd="1" destOrd="0" presId="urn:microsoft.com/office/officeart/2005/8/layout/orgChart1"/>
    <dgm:cxn modelId="{AFCA1365-897F-5246-AAA2-1ABF0BB86CF9}" type="presParOf" srcId="{80E5D87D-48C1-4D68-8AA5-C41BCA1EF5DA}" destId="{77569EB4-CF3F-4960-8CB1-363E679A41DF}" srcOrd="0" destOrd="0" presId="urn:microsoft.com/office/officeart/2005/8/layout/orgChart1"/>
    <dgm:cxn modelId="{2B07EECE-EE9E-994D-A76E-BC7D2FACFD11}" type="presParOf" srcId="{77569EB4-CF3F-4960-8CB1-363E679A41DF}" destId="{3FB6135D-0D61-48D3-AD36-4896A9E265C2}" srcOrd="0" destOrd="0" presId="urn:microsoft.com/office/officeart/2005/8/layout/orgChart1"/>
    <dgm:cxn modelId="{70CC815C-033F-8E41-9EB9-0A771799B057}" type="presParOf" srcId="{77569EB4-CF3F-4960-8CB1-363E679A41DF}" destId="{41F2BD1D-D316-4DA6-AB81-7A25D3C0D1EE}" srcOrd="1" destOrd="0" presId="urn:microsoft.com/office/officeart/2005/8/layout/orgChart1"/>
    <dgm:cxn modelId="{FF23209D-7208-D847-9054-7C8A16242F64}" type="presParOf" srcId="{80E5D87D-48C1-4D68-8AA5-C41BCA1EF5DA}" destId="{19DAA921-1775-465A-9AF3-476BDD2AB956}" srcOrd="1" destOrd="0" presId="urn:microsoft.com/office/officeart/2005/8/layout/orgChart1"/>
    <dgm:cxn modelId="{92061FF1-4AE3-0D46-B14C-9EE2FBD291BD}" type="presParOf" srcId="{19DAA921-1775-465A-9AF3-476BDD2AB956}" destId="{6BBE2837-FB45-914D-B78B-B4A977F59C78}" srcOrd="0" destOrd="0" presId="urn:microsoft.com/office/officeart/2005/8/layout/orgChart1"/>
    <dgm:cxn modelId="{159FFCBC-488C-1849-BC09-96885247D0E4}" type="presParOf" srcId="{19DAA921-1775-465A-9AF3-476BDD2AB956}" destId="{57797E1E-9AAC-9D48-BB63-32817E5787C2}" srcOrd="1" destOrd="0" presId="urn:microsoft.com/office/officeart/2005/8/layout/orgChart1"/>
    <dgm:cxn modelId="{EBFC22FB-175A-1F43-8EB9-14E57B3E3CD8}" type="presParOf" srcId="{57797E1E-9AAC-9D48-BB63-32817E5787C2}" destId="{7AF39DD0-B02C-454F-82B6-2BA663AA9492}" srcOrd="0" destOrd="0" presId="urn:microsoft.com/office/officeart/2005/8/layout/orgChart1"/>
    <dgm:cxn modelId="{5B8FAA42-E4F6-5A45-9A2F-4D05775CD8FE}" type="presParOf" srcId="{7AF39DD0-B02C-454F-82B6-2BA663AA9492}" destId="{C5FE0F74-414B-484A-9D67-D8ABB6DEF717}" srcOrd="0" destOrd="0" presId="urn:microsoft.com/office/officeart/2005/8/layout/orgChart1"/>
    <dgm:cxn modelId="{682D56BB-8EC0-9F42-99F9-B6C4151C518D}" type="presParOf" srcId="{7AF39DD0-B02C-454F-82B6-2BA663AA9492}" destId="{8D46AB80-F3FC-D14B-B8B3-400903A7E6C2}" srcOrd="1" destOrd="0" presId="urn:microsoft.com/office/officeart/2005/8/layout/orgChart1"/>
    <dgm:cxn modelId="{5E76D876-7CBA-2A45-8FB1-F0CD40ED5555}" type="presParOf" srcId="{57797E1E-9AAC-9D48-BB63-32817E5787C2}" destId="{EC9DDCEC-3F33-CF4D-9856-E31068763A3F}" srcOrd="1" destOrd="0" presId="urn:microsoft.com/office/officeart/2005/8/layout/orgChart1"/>
    <dgm:cxn modelId="{DB76559B-E414-5B47-9BE0-9184A944D7BB}" type="presParOf" srcId="{57797E1E-9AAC-9D48-BB63-32817E5787C2}" destId="{F264FA49-3C1C-5644-87E6-D5A0E1AB9AB3}" srcOrd="2" destOrd="0" presId="urn:microsoft.com/office/officeart/2005/8/layout/orgChart1"/>
    <dgm:cxn modelId="{88E1EC91-08B8-864C-B662-F03C7D9F8882}" type="presParOf" srcId="{19DAA921-1775-465A-9AF3-476BDD2AB956}" destId="{87DC5E69-87B1-0747-B7D3-746CE115FBF6}" srcOrd="2" destOrd="0" presId="urn:microsoft.com/office/officeart/2005/8/layout/orgChart1"/>
    <dgm:cxn modelId="{4B111795-17A5-0B4E-9762-6A076984F52E}" type="presParOf" srcId="{19DAA921-1775-465A-9AF3-476BDD2AB956}" destId="{74E1CEFC-87CA-6549-942E-544902B48A20}" srcOrd="3" destOrd="0" presId="urn:microsoft.com/office/officeart/2005/8/layout/orgChart1"/>
    <dgm:cxn modelId="{79BA8F0C-C975-D544-B179-D9E46AD43C81}" type="presParOf" srcId="{74E1CEFC-87CA-6549-942E-544902B48A20}" destId="{80EDA548-5394-0A42-8B44-B1E11C90B7A2}" srcOrd="0" destOrd="0" presId="urn:microsoft.com/office/officeart/2005/8/layout/orgChart1"/>
    <dgm:cxn modelId="{EBFADCA9-758F-244B-AA7E-DB7C9D4677AB}" type="presParOf" srcId="{80EDA548-5394-0A42-8B44-B1E11C90B7A2}" destId="{D49CE12C-8717-9446-941F-AAB5150ABD1F}" srcOrd="0" destOrd="0" presId="urn:microsoft.com/office/officeart/2005/8/layout/orgChart1"/>
    <dgm:cxn modelId="{DE794CAD-1A0A-2D4F-A6F4-0E4CE57361AC}" type="presParOf" srcId="{80EDA548-5394-0A42-8B44-B1E11C90B7A2}" destId="{D78E881C-87F9-F14A-B6BB-453E6060FFAC}" srcOrd="1" destOrd="0" presId="urn:microsoft.com/office/officeart/2005/8/layout/orgChart1"/>
    <dgm:cxn modelId="{188CDAA8-5033-1F4A-A7AD-5AC3D9DB9EA7}" type="presParOf" srcId="{74E1CEFC-87CA-6549-942E-544902B48A20}" destId="{939B95B1-9AA1-6D4E-80B0-BF3609379B17}" srcOrd="1" destOrd="0" presId="urn:microsoft.com/office/officeart/2005/8/layout/orgChart1"/>
    <dgm:cxn modelId="{7A365725-0A20-B540-8DE6-CADA3428427D}" type="presParOf" srcId="{74E1CEFC-87CA-6549-942E-544902B48A20}" destId="{48E1EA9B-222F-E147-9D66-56BFC611BC58}" srcOrd="2" destOrd="0" presId="urn:microsoft.com/office/officeart/2005/8/layout/orgChart1"/>
    <dgm:cxn modelId="{65F880E8-B0F3-1E4D-AFC6-07764A34AC46}" type="presParOf" srcId="{19DAA921-1775-465A-9AF3-476BDD2AB956}" destId="{1DFE8875-BF2B-D946-99FA-FBA5AB7E86C7}" srcOrd="4" destOrd="0" presId="urn:microsoft.com/office/officeart/2005/8/layout/orgChart1"/>
    <dgm:cxn modelId="{96849A15-E05E-F941-8933-EDC22F2F19CE}" type="presParOf" srcId="{19DAA921-1775-465A-9AF3-476BDD2AB956}" destId="{6D10D7DF-80C1-2043-8798-781BE5F16FFB}" srcOrd="5" destOrd="0" presId="urn:microsoft.com/office/officeart/2005/8/layout/orgChart1"/>
    <dgm:cxn modelId="{73DC088A-6056-FE45-81B6-D6CD3B27273F}" type="presParOf" srcId="{6D10D7DF-80C1-2043-8798-781BE5F16FFB}" destId="{5AACA53E-EE9C-C144-9CCE-82EACC5827EF}" srcOrd="0" destOrd="0" presId="urn:microsoft.com/office/officeart/2005/8/layout/orgChart1"/>
    <dgm:cxn modelId="{81DE9E12-EDCE-FB4F-BB10-5D955FF54F3E}" type="presParOf" srcId="{5AACA53E-EE9C-C144-9CCE-82EACC5827EF}" destId="{1B33F6D2-54F8-2D45-990E-9DFF2E55395D}" srcOrd="0" destOrd="0" presId="urn:microsoft.com/office/officeart/2005/8/layout/orgChart1"/>
    <dgm:cxn modelId="{5F2F1784-2648-D245-B087-35E11A1184FF}" type="presParOf" srcId="{5AACA53E-EE9C-C144-9CCE-82EACC5827EF}" destId="{415F7899-9EC6-FE4E-8197-23E0F361E7F8}" srcOrd="1" destOrd="0" presId="urn:microsoft.com/office/officeart/2005/8/layout/orgChart1"/>
    <dgm:cxn modelId="{F44D7CEE-5501-2047-ADF7-82C9D768F805}" type="presParOf" srcId="{6D10D7DF-80C1-2043-8798-781BE5F16FFB}" destId="{C4F3754C-296C-9E49-B5DD-3DE4EDB93EBF}" srcOrd="1" destOrd="0" presId="urn:microsoft.com/office/officeart/2005/8/layout/orgChart1"/>
    <dgm:cxn modelId="{EB8318AD-4BE5-244A-A7E3-B030C323C71C}" type="presParOf" srcId="{6D10D7DF-80C1-2043-8798-781BE5F16FFB}" destId="{461ABC16-53A9-0340-8548-A9E4B2F21809}" srcOrd="2" destOrd="0" presId="urn:microsoft.com/office/officeart/2005/8/layout/orgChart1"/>
    <dgm:cxn modelId="{3EA86227-BA72-A149-A95D-96705FCE71CC}" type="presParOf" srcId="{80E5D87D-48C1-4D68-8AA5-C41BCA1EF5DA}" destId="{9965718F-A76A-4AB8-BB06-7440F58FD210}" srcOrd="2" destOrd="0" presId="urn:microsoft.com/office/officeart/2005/8/layout/orgChart1"/>
    <dgm:cxn modelId="{FBDDB951-293B-B94C-BCD1-30A7A5F0AEEE}" type="presParOf" srcId="{B547F8CF-D9A6-47FD-A8E1-95076D9E9B31}" destId="{F4908BD6-78C9-45D5-B108-95D5831552C7}" srcOrd="2" destOrd="0" presId="urn:microsoft.com/office/officeart/2005/8/layout/orgChart1"/>
    <dgm:cxn modelId="{9743B897-A45C-4241-9CDC-B6FDC8BA578C}" type="presParOf" srcId="{B547F8CF-D9A6-47FD-A8E1-95076D9E9B31}" destId="{DB182548-AA03-47B0-9057-8B04B26DB900}" srcOrd="3" destOrd="0" presId="urn:microsoft.com/office/officeart/2005/8/layout/orgChart1"/>
    <dgm:cxn modelId="{0806436B-F77F-3A44-A8AF-7F9B88001E6D}" type="presParOf" srcId="{DB182548-AA03-47B0-9057-8B04B26DB900}" destId="{FDDCE3ED-CDC8-4CEC-8903-A63F561C2C09}" srcOrd="0" destOrd="0" presId="urn:microsoft.com/office/officeart/2005/8/layout/orgChart1"/>
    <dgm:cxn modelId="{320212BB-C801-3A4C-9E28-F1F329026574}" type="presParOf" srcId="{FDDCE3ED-CDC8-4CEC-8903-A63F561C2C09}" destId="{85D01944-0A45-47C4-8F3C-948F26F5F577}" srcOrd="0" destOrd="0" presId="urn:microsoft.com/office/officeart/2005/8/layout/orgChart1"/>
    <dgm:cxn modelId="{C1CB6479-7CE5-F84F-AC22-BC81C6D6A793}" type="presParOf" srcId="{FDDCE3ED-CDC8-4CEC-8903-A63F561C2C09}" destId="{D9862088-F4E4-4C08-BB76-FB33AB1C382B}" srcOrd="1" destOrd="0" presId="urn:microsoft.com/office/officeart/2005/8/layout/orgChart1"/>
    <dgm:cxn modelId="{E2639F41-E7D7-8C41-809E-4D4F78A63C88}" type="presParOf" srcId="{DB182548-AA03-47B0-9057-8B04B26DB900}" destId="{EBEFB32B-04F9-499E-9A78-F1C79C09B605}" srcOrd="1" destOrd="0" presId="urn:microsoft.com/office/officeart/2005/8/layout/orgChart1"/>
    <dgm:cxn modelId="{9B7AA38B-CDF2-2A4C-BA23-0A801EEBAD69}" type="presParOf" srcId="{EBEFB32B-04F9-499E-9A78-F1C79C09B605}" destId="{1D002632-A7AA-6C4E-8B7A-C9C95CA97329}" srcOrd="0" destOrd="0" presId="urn:microsoft.com/office/officeart/2005/8/layout/orgChart1"/>
    <dgm:cxn modelId="{5975EF18-8C43-F144-A4F0-FB59D43F537E}" type="presParOf" srcId="{EBEFB32B-04F9-499E-9A78-F1C79C09B605}" destId="{5447E32B-EBEF-EE4A-8B56-3BB6EFDD53B6}" srcOrd="1" destOrd="0" presId="urn:microsoft.com/office/officeart/2005/8/layout/orgChart1"/>
    <dgm:cxn modelId="{CAB58DA2-DB77-7747-8FDB-4EBB7943928D}" type="presParOf" srcId="{5447E32B-EBEF-EE4A-8B56-3BB6EFDD53B6}" destId="{80C9613E-88A2-0142-954D-DE9852E05BC6}" srcOrd="0" destOrd="0" presId="urn:microsoft.com/office/officeart/2005/8/layout/orgChart1"/>
    <dgm:cxn modelId="{EAF5A202-EF5E-E04E-B721-C14DD6CD1613}" type="presParOf" srcId="{80C9613E-88A2-0142-954D-DE9852E05BC6}" destId="{2E7B3E7E-0CEE-844F-B28D-3339D1958550}" srcOrd="0" destOrd="0" presId="urn:microsoft.com/office/officeart/2005/8/layout/orgChart1"/>
    <dgm:cxn modelId="{DE755B3E-6B1D-EA44-ACA5-46B469814DCC}" type="presParOf" srcId="{80C9613E-88A2-0142-954D-DE9852E05BC6}" destId="{F2EBE304-1364-054A-982A-FE8F699BB8E6}" srcOrd="1" destOrd="0" presId="urn:microsoft.com/office/officeart/2005/8/layout/orgChart1"/>
    <dgm:cxn modelId="{313F8064-4DFA-4D4D-BF19-62447D38658E}" type="presParOf" srcId="{5447E32B-EBEF-EE4A-8B56-3BB6EFDD53B6}" destId="{A1B91EB8-B338-8749-945A-0248F695B4F7}" srcOrd="1" destOrd="0" presId="urn:microsoft.com/office/officeart/2005/8/layout/orgChart1"/>
    <dgm:cxn modelId="{D059ABAA-543C-084F-9E9D-325D58A2D7EB}" type="presParOf" srcId="{5447E32B-EBEF-EE4A-8B56-3BB6EFDD53B6}" destId="{6AED0547-D0DA-3449-AC17-8D261082D4B9}" srcOrd="2" destOrd="0" presId="urn:microsoft.com/office/officeart/2005/8/layout/orgChart1"/>
    <dgm:cxn modelId="{D098DF52-247D-AC48-BC89-10D08198B9B1}" type="presParOf" srcId="{DB182548-AA03-47B0-9057-8B04B26DB900}" destId="{E88FD64E-538B-466C-806D-FFC36331916B}" srcOrd="2" destOrd="0" presId="urn:microsoft.com/office/officeart/2005/8/layout/orgChart1"/>
    <dgm:cxn modelId="{3D674387-FBC3-F04E-8B3A-D9C36A0C3FC5}" type="presParOf" srcId="{B547F8CF-D9A6-47FD-A8E1-95076D9E9B31}" destId="{B21CF1FB-E41B-3446-85DF-61190820CE76}" srcOrd="4" destOrd="0" presId="urn:microsoft.com/office/officeart/2005/8/layout/orgChart1"/>
    <dgm:cxn modelId="{25EA320E-80ED-2C41-BEB0-F2EA4B3B215C}" type="presParOf" srcId="{B547F8CF-D9A6-47FD-A8E1-95076D9E9B31}" destId="{7F2D0152-A7B2-1D41-A31B-96FC7E2E6AD1}" srcOrd="5" destOrd="0" presId="urn:microsoft.com/office/officeart/2005/8/layout/orgChart1"/>
    <dgm:cxn modelId="{AF12B066-DE19-1547-92B2-91D8B33E21D6}" type="presParOf" srcId="{7F2D0152-A7B2-1D41-A31B-96FC7E2E6AD1}" destId="{9A7351E2-F370-7241-B33E-0C1B7FA46FFF}" srcOrd="0" destOrd="0" presId="urn:microsoft.com/office/officeart/2005/8/layout/orgChart1"/>
    <dgm:cxn modelId="{26867C3C-6612-0A4D-A3BF-83339C5A5AED}" type="presParOf" srcId="{9A7351E2-F370-7241-B33E-0C1B7FA46FFF}" destId="{F9768A6D-373B-B448-AAC9-F6DE2707E86A}" srcOrd="0" destOrd="0" presId="urn:microsoft.com/office/officeart/2005/8/layout/orgChart1"/>
    <dgm:cxn modelId="{EBA697A7-AAB1-6E48-90A3-2F4FB30D725D}" type="presParOf" srcId="{9A7351E2-F370-7241-B33E-0C1B7FA46FFF}" destId="{DE01B8B7-E8E8-FA4A-A88F-A4F61E3CA91F}" srcOrd="1" destOrd="0" presId="urn:microsoft.com/office/officeart/2005/8/layout/orgChart1"/>
    <dgm:cxn modelId="{DD7CDDE2-54E4-8242-9D43-4D9D9EF1521A}" type="presParOf" srcId="{7F2D0152-A7B2-1D41-A31B-96FC7E2E6AD1}" destId="{197BA03D-133E-9644-894E-86810511E1C9}" srcOrd="1" destOrd="0" presId="urn:microsoft.com/office/officeart/2005/8/layout/orgChart1"/>
    <dgm:cxn modelId="{8C9B01FA-4B92-0F46-915C-00DC4663AE5C}" type="presParOf" srcId="{7F2D0152-A7B2-1D41-A31B-96FC7E2E6AD1}" destId="{244EA511-A676-8544-BA3D-50B9E7226BB2}" srcOrd="2" destOrd="0" presId="urn:microsoft.com/office/officeart/2005/8/layout/orgChart1"/>
    <dgm:cxn modelId="{F6B1E734-EBF0-3D4B-8326-514457B5B4A0}" type="presParOf" srcId="{B3241352-B90A-4942-A481-F4BD780FB46D}" destId="{FDB9430C-1EFF-4D99-929E-AA01FC66B3A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CF1FB-E41B-3446-85DF-61190820CE76}">
      <dsp:nvSpPr>
        <dsp:cNvPr id="0" name=""/>
        <dsp:cNvSpPr/>
      </dsp:nvSpPr>
      <dsp:spPr>
        <a:xfrm>
          <a:off x="4636038" y="578914"/>
          <a:ext cx="2640952" cy="4403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158"/>
              </a:lnTo>
              <a:lnTo>
                <a:pt x="2640952" y="220158"/>
              </a:lnTo>
              <a:lnTo>
                <a:pt x="2640952" y="44031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02632-A7AA-6C4E-8B7A-C9C95CA97329}">
      <dsp:nvSpPr>
        <dsp:cNvPr id="0" name=""/>
        <dsp:cNvSpPr/>
      </dsp:nvSpPr>
      <dsp:spPr>
        <a:xfrm>
          <a:off x="3820945" y="1934532"/>
          <a:ext cx="319993" cy="6087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773"/>
              </a:lnTo>
              <a:lnTo>
                <a:pt x="319993" y="6087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08BD6-78C9-45D5-B108-95D5831552C7}">
      <dsp:nvSpPr>
        <dsp:cNvPr id="0" name=""/>
        <dsp:cNvSpPr/>
      </dsp:nvSpPr>
      <dsp:spPr>
        <a:xfrm>
          <a:off x="4590318" y="578914"/>
          <a:ext cx="91440" cy="492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2650"/>
              </a:lnTo>
              <a:lnTo>
                <a:pt x="87466" y="272650"/>
              </a:lnTo>
              <a:lnTo>
                <a:pt x="87466" y="49280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E8875-BF2B-D946-99FA-FBA5AB7E86C7}">
      <dsp:nvSpPr>
        <dsp:cNvPr id="0" name=""/>
        <dsp:cNvSpPr/>
      </dsp:nvSpPr>
      <dsp:spPr>
        <a:xfrm>
          <a:off x="1131839" y="1836887"/>
          <a:ext cx="338876" cy="2900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0975"/>
              </a:lnTo>
              <a:lnTo>
                <a:pt x="338876" y="29009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C5E69-87B1-0747-B7D3-746CE115FBF6}">
      <dsp:nvSpPr>
        <dsp:cNvPr id="0" name=""/>
        <dsp:cNvSpPr/>
      </dsp:nvSpPr>
      <dsp:spPr>
        <a:xfrm>
          <a:off x="1131839" y="1836887"/>
          <a:ext cx="338876" cy="1879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237"/>
              </a:lnTo>
              <a:lnTo>
                <a:pt x="338876" y="187923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BE2837-FB45-914D-B78B-B4A977F59C78}">
      <dsp:nvSpPr>
        <dsp:cNvPr id="0" name=""/>
        <dsp:cNvSpPr/>
      </dsp:nvSpPr>
      <dsp:spPr>
        <a:xfrm>
          <a:off x="1131839" y="1836887"/>
          <a:ext cx="338876" cy="775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5155"/>
              </a:lnTo>
              <a:lnTo>
                <a:pt x="338876" y="77515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A0F73-01F2-44EB-B934-22FC4B8FF8DA}">
      <dsp:nvSpPr>
        <dsp:cNvPr id="0" name=""/>
        <dsp:cNvSpPr/>
      </dsp:nvSpPr>
      <dsp:spPr>
        <a:xfrm>
          <a:off x="2035510" y="578914"/>
          <a:ext cx="2600527" cy="440316"/>
        </a:xfrm>
        <a:custGeom>
          <a:avLst/>
          <a:gdLst/>
          <a:ahLst/>
          <a:cxnLst/>
          <a:rect l="0" t="0" r="0" b="0"/>
          <a:pathLst>
            <a:path>
              <a:moveTo>
                <a:pt x="2600527" y="0"/>
              </a:moveTo>
              <a:lnTo>
                <a:pt x="2600527" y="220158"/>
              </a:lnTo>
              <a:lnTo>
                <a:pt x="0" y="220158"/>
              </a:lnTo>
              <a:lnTo>
                <a:pt x="0" y="44031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10AD25-879B-4CB4-8E97-8AA1705A8774}">
      <dsp:nvSpPr>
        <dsp:cNvPr id="0" name=""/>
        <dsp:cNvSpPr/>
      </dsp:nvSpPr>
      <dsp:spPr>
        <a:xfrm>
          <a:off x="4079331" y="591"/>
          <a:ext cx="1113412" cy="5783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ea typeface="210 콤퓨타세탁 R" panose="02020603020101020101"/>
            </a:rPr>
            <a:t>INTRO</a:t>
          </a:r>
          <a:endParaRPr lang="ko-KR" altLang="en-US" sz="1400" kern="1200" dirty="0">
            <a:ea typeface="210 콤퓨타세탁 R" panose="02020603020101020101"/>
          </a:endParaRPr>
        </a:p>
      </dsp:txBody>
      <dsp:txXfrm>
        <a:off x="4079331" y="591"/>
        <a:ext cx="1113412" cy="578323"/>
      </dsp:txXfrm>
    </dsp:sp>
    <dsp:sp modelId="{3FB6135D-0D61-48D3-AD36-4896A9E265C2}">
      <dsp:nvSpPr>
        <dsp:cNvPr id="0" name=""/>
        <dsp:cNvSpPr/>
      </dsp:nvSpPr>
      <dsp:spPr>
        <a:xfrm>
          <a:off x="905921" y="1019230"/>
          <a:ext cx="2259177" cy="8176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ea typeface="210 콤퓨타세탁 R" panose="02020603020101020101"/>
            </a:rPr>
            <a:t>나의 버킷리스트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ea typeface="210 콤퓨타세탁 R" panose="02020603020101020101"/>
            </a:rPr>
            <a:t>작성</a:t>
          </a:r>
          <a:endParaRPr lang="en-US" altLang="ko-KR" sz="1400" kern="1200" dirty="0">
            <a:ea typeface="210 콤퓨타세탁 R" panose="02020603020101020101"/>
          </a:endParaRPr>
        </a:p>
      </dsp:txBody>
      <dsp:txXfrm>
        <a:off x="905921" y="1019230"/>
        <a:ext cx="2259177" cy="817656"/>
      </dsp:txXfrm>
    </dsp:sp>
    <dsp:sp modelId="{C5FE0F74-414B-484A-9D67-D8ABB6DEF717}">
      <dsp:nvSpPr>
        <dsp:cNvPr id="0" name=""/>
        <dsp:cNvSpPr/>
      </dsp:nvSpPr>
      <dsp:spPr>
        <a:xfrm>
          <a:off x="1470715" y="2277203"/>
          <a:ext cx="1184953" cy="6696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ea typeface="210 콤퓨타세탁 R" panose="02020603020101020101"/>
            </a:rPr>
            <a:t>내용</a:t>
          </a:r>
          <a:r>
            <a:rPr lang="en-US" altLang="ko-KR" sz="1400" kern="1200" dirty="0" smtClean="0">
              <a:ea typeface="210 콤퓨타세탁 R" panose="02020603020101020101"/>
            </a:rPr>
            <a:t>/</a:t>
          </a:r>
          <a:r>
            <a:rPr lang="ko-KR" altLang="en-US" sz="1400" kern="1200" dirty="0" smtClean="0">
              <a:ea typeface="210 콤퓨타세탁 R" panose="02020603020101020101"/>
            </a:rPr>
            <a:t>제목 작성</a:t>
          </a:r>
          <a:endParaRPr lang="en-US" altLang="ko-KR" sz="1400" kern="1200" dirty="0">
            <a:ea typeface="210 콤퓨타세탁 R" panose="02020603020101020101"/>
          </a:endParaRPr>
        </a:p>
      </dsp:txBody>
      <dsp:txXfrm>
        <a:off x="1470715" y="2277203"/>
        <a:ext cx="1184953" cy="669678"/>
      </dsp:txXfrm>
    </dsp:sp>
    <dsp:sp modelId="{D49CE12C-8717-9446-941F-AAB5150ABD1F}">
      <dsp:nvSpPr>
        <dsp:cNvPr id="0" name=""/>
        <dsp:cNvSpPr/>
      </dsp:nvSpPr>
      <dsp:spPr>
        <a:xfrm>
          <a:off x="1470715" y="3387198"/>
          <a:ext cx="1182227" cy="6578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ea typeface="210 콤퓨타세탁 R" panose="02020603020101020101"/>
            </a:rPr>
            <a:t>장르선택</a:t>
          </a:r>
          <a:endParaRPr lang="en-US" altLang="ko-KR" sz="1400" kern="1200" dirty="0">
            <a:ea typeface="210 콤퓨타세탁 R" panose="02020603020101020101"/>
          </a:endParaRPr>
        </a:p>
      </dsp:txBody>
      <dsp:txXfrm>
        <a:off x="1470715" y="3387198"/>
        <a:ext cx="1182227" cy="657853"/>
      </dsp:txXfrm>
    </dsp:sp>
    <dsp:sp modelId="{1B33F6D2-54F8-2D45-990E-9DFF2E55395D}">
      <dsp:nvSpPr>
        <dsp:cNvPr id="0" name=""/>
        <dsp:cNvSpPr/>
      </dsp:nvSpPr>
      <dsp:spPr>
        <a:xfrm>
          <a:off x="1470715" y="4485367"/>
          <a:ext cx="1216677" cy="5049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ea typeface="210 콤퓨타세탁 R" panose="02020603020101020101"/>
            </a:rPr>
            <a:t>날짜선택</a:t>
          </a:r>
          <a:endParaRPr lang="en-US" altLang="ko-KR" sz="1400" kern="1200" dirty="0">
            <a:ea typeface="210 콤퓨타세탁 R" panose="02020603020101020101"/>
          </a:endParaRPr>
        </a:p>
      </dsp:txBody>
      <dsp:txXfrm>
        <a:off x="1470715" y="4485367"/>
        <a:ext cx="1216677" cy="504990"/>
      </dsp:txXfrm>
    </dsp:sp>
    <dsp:sp modelId="{85D01944-0A45-47C4-8F3C-948F26F5F577}">
      <dsp:nvSpPr>
        <dsp:cNvPr id="0" name=""/>
        <dsp:cNvSpPr/>
      </dsp:nvSpPr>
      <dsp:spPr>
        <a:xfrm>
          <a:off x="3606736" y="1071722"/>
          <a:ext cx="2142095" cy="8628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ea typeface="210 콤퓨타세탁 R" panose="02020603020101020101"/>
            </a:rPr>
            <a:t>다른 사람의 버킷 리스트 구경</a:t>
          </a:r>
          <a:endParaRPr lang="ko-KR" altLang="en-US" sz="1400" kern="1200" dirty="0">
            <a:ea typeface="210 콤퓨타세탁 R" panose="02020603020101020101"/>
          </a:endParaRPr>
        </a:p>
      </dsp:txBody>
      <dsp:txXfrm>
        <a:off x="3606736" y="1071722"/>
        <a:ext cx="2142095" cy="862809"/>
      </dsp:txXfrm>
    </dsp:sp>
    <dsp:sp modelId="{2E7B3E7E-0CEE-844F-B28D-3339D1958550}">
      <dsp:nvSpPr>
        <dsp:cNvPr id="0" name=""/>
        <dsp:cNvSpPr/>
      </dsp:nvSpPr>
      <dsp:spPr>
        <a:xfrm>
          <a:off x="4140939" y="2322356"/>
          <a:ext cx="1888368" cy="4418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ea typeface="210 콤퓨타세탁 R" panose="02020603020101020101"/>
            </a:rPr>
            <a:t>장르별 검색</a:t>
          </a:r>
          <a:endParaRPr lang="ko-KR" altLang="en-US" sz="1400" kern="1200" dirty="0">
            <a:ea typeface="210 콤퓨타세탁 R" panose="02020603020101020101"/>
          </a:endParaRPr>
        </a:p>
      </dsp:txBody>
      <dsp:txXfrm>
        <a:off x="4140939" y="2322356"/>
        <a:ext cx="1888368" cy="441899"/>
      </dsp:txXfrm>
    </dsp:sp>
    <dsp:sp modelId="{F9768A6D-373B-B448-AAC9-F6DE2707E86A}">
      <dsp:nvSpPr>
        <dsp:cNvPr id="0" name=""/>
        <dsp:cNvSpPr/>
      </dsp:nvSpPr>
      <dsp:spPr>
        <a:xfrm>
          <a:off x="6187827" y="1019230"/>
          <a:ext cx="2178327" cy="7304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ea typeface="210 콤퓨타세탁 R" panose="02020603020101020101"/>
            </a:rPr>
            <a:t>나의 버킷리스트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ea typeface="210 콤퓨타세탁 R" panose="02020603020101020101"/>
            </a:rPr>
            <a:t>수정</a:t>
          </a:r>
          <a:r>
            <a:rPr lang="en-US" altLang="ko-KR" sz="1400" kern="1200" dirty="0" smtClean="0">
              <a:ea typeface="210 콤퓨타세탁 R" panose="02020603020101020101"/>
            </a:rPr>
            <a:t>/</a:t>
          </a:r>
          <a:r>
            <a:rPr lang="ko-KR" altLang="en-US" sz="1400" kern="1200" dirty="0" smtClean="0">
              <a:ea typeface="210 콤퓨타세탁 R" panose="02020603020101020101"/>
            </a:rPr>
            <a:t>삭제</a:t>
          </a:r>
          <a:endParaRPr lang="ko-KR" altLang="en-US" sz="1400" kern="1200" dirty="0">
            <a:ea typeface="210 콤퓨타세탁 R" panose="02020603020101020101"/>
          </a:endParaRPr>
        </a:p>
      </dsp:txBody>
      <dsp:txXfrm>
        <a:off x="6187827" y="1019230"/>
        <a:ext cx="2178327" cy="730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9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2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2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1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5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5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1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7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2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5662-5AE8-43DE-870E-682D6471314E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53977-3102-482D-88B6-31E7A89E3B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자유형 50"/>
          <p:cNvSpPr/>
          <p:nvPr/>
        </p:nvSpPr>
        <p:spPr>
          <a:xfrm>
            <a:off x="3825232" y="2882824"/>
            <a:ext cx="4956889" cy="1994554"/>
          </a:xfrm>
          <a:custGeom>
            <a:avLst/>
            <a:gdLst>
              <a:gd name="connsiteX0" fmla="*/ 0 w 4956889"/>
              <a:gd name="connsiteY0" fmla="*/ 0 h 1994554"/>
              <a:gd name="connsiteX1" fmla="*/ 4350942 w 4956889"/>
              <a:gd name="connsiteY1" fmla="*/ 0 h 1994554"/>
              <a:gd name="connsiteX2" fmla="*/ 4956889 w 4956889"/>
              <a:gd name="connsiteY2" fmla="*/ 423266 h 1994554"/>
              <a:gd name="connsiteX3" fmla="*/ 4956889 w 4956889"/>
              <a:gd name="connsiteY3" fmla="*/ 1994554 h 1994554"/>
              <a:gd name="connsiteX4" fmla="*/ 0 w 4956889"/>
              <a:gd name="connsiteY4" fmla="*/ 1994554 h 199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6889" h="1994554">
                <a:moveTo>
                  <a:pt x="0" y="0"/>
                </a:moveTo>
                <a:lnTo>
                  <a:pt x="4350942" y="0"/>
                </a:lnTo>
                <a:lnTo>
                  <a:pt x="4956889" y="423266"/>
                </a:lnTo>
                <a:lnTo>
                  <a:pt x="4956889" y="1994554"/>
                </a:lnTo>
                <a:lnTo>
                  <a:pt x="0" y="1994554"/>
                </a:lnTo>
                <a:close/>
              </a:path>
            </a:pathLst>
          </a:custGeom>
          <a:noFill/>
          <a:ln w="508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 51"/>
          <p:cNvSpPr/>
          <p:nvPr/>
        </p:nvSpPr>
        <p:spPr>
          <a:xfrm flipV="1">
            <a:off x="7889827" y="4586154"/>
            <a:ext cx="618317" cy="717248"/>
          </a:xfrm>
          <a:custGeom>
            <a:avLst/>
            <a:gdLst>
              <a:gd name="connsiteX0" fmla="*/ 0 w 618317"/>
              <a:gd name="connsiteY0" fmla="*/ 717248 h 717248"/>
              <a:gd name="connsiteX1" fmla="*/ 618317 w 618317"/>
              <a:gd name="connsiteY1" fmla="*/ 717248 h 717248"/>
              <a:gd name="connsiteX2" fmla="*/ 0 w 618317"/>
              <a:gd name="connsiteY2" fmla="*/ 0 h 71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17" h="717248">
                <a:moveTo>
                  <a:pt x="0" y="717248"/>
                </a:moveTo>
                <a:lnTo>
                  <a:pt x="618317" y="717248"/>
                </a:lnTo>
                <a:lnTo>
                  <a:pt x="0" y="0"/>
                </a:lnTo>
                <a:close/>
              </a:path>
            </a:pathLst>
          </a:custGeom>
          <a:noFill/>
          <a:ln w="50800">
            <a:solidFill>
              <a:srgbClr val="ACC4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0" y="4667376"/>
            <a:ext cx="2841872" cy="2190624"/>
          </a:xfrm>
          <a:custGeom>
            <a:avLst/>
            <a:gdLst>
              <a:gd name="connsiteX0" fmla="*/ 587221 w 2841872"/>
              <a:gd name="connsiteY0" fmla="*/ 0 h 2190624"/>
              <a:gd name="connsiteX1" fmla="*/ 2833619 w 2841872"/>
              <a:gd name="connsiteY1" fmla="*/ 2027183 h 2190624"/>
              <a:gd name="connsiteX2" fmla="*/ 2841872 w 2841872"/>
              <a:gd name="connsiteY2" fmla="*/ 2190624 h 2190624"/>
              <a:gd name="connsiteX3" fmla="*/ 0 w 2841872"/>
              <a:gd name="connsiteY3" fmla="*/ 2190624 h 2190624"/>
              <a:gd name="connsiteX4" fmla="*/ 0 w 2841872"/>
              <a:gd name="connsiteY4" fmla="*/ 79854 h 2190624"/>
              <a:gd name="connsiteX5" fmla="*/ 132144 w 2841872"/>
              <a:gd name="connsiteY5" fmla="*/ 45876 h 2190624"/>
              <a:gd name="connsiteX6" fmla="*/ 587221 w 2841872"/>
              <a:gd name="connsiteY6" fmla="*/ 0 h 219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1872" h="2190624">
                <a:moveTo>
                  <a:pt x="587221" y="0"/>
                </a:moveTo>
                <a:cubicBezTo>
                  <a:pt x="1756368" y="0"/>
                  <a:pt x="2717984" y="888545"/>
                  <a:pt x="2833619" y="2027183"/>
                </a:cubicBezTo>
                <a:lnTo>
                  <a:pt x="2841872" y="2190624"/>
                </a:lnTo>
                <a:lnTo>
                  <a:pt x="0" y="2190624"/>
                </a:lnTo>
                <a:lnTo>
                  <a:pt x="0" y="79854"/>
                </a:lnTo>
                <a:lnTo>
                  <a:pt x="132144" y="45876"/>
                </a:lnTo>
                <a:cubicBezTo>
                  <a:pt x="279138" y="15797"/>
                  <a:pt x="431335" y="0"/>
                  <a:pt x="587221" y="0"/>
                </a:cubicBezTo>
                <a:close/>
              </a:path>
            </a:pathLst>
          </a:cu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자유형 74"/>
          <p:cNvSpPr/>
          <p:nvPr/>
        </p:nvSpPr>
        <p:spPr>
          <a:xfrm>
            <a:off x="11549857" y="1690353"/>
            <a:ext cx="642143" cy="1836474"/>
          </a:xfrm>
          <a:custGeom>
            <a:avLst/>
            <a:gdLst>
              <a:gd name="connsiteX0" fmla="*/ 642143 w 642143"/>
              <a:gd name="connsiteY0" fmla="*/ 0 h 1836474"/>
              <a:gd name="connsiteX1" fmla="*/ 642143 w 642143"/>
              <a:gd name="connsiteY1" fmla="*/ 1836474 h 1836474"/>
              <a:gd name="connsiteX2" fmla="*/ 597919 w 642143"/>
              <a:gd name="connsiteY2" fmla="*/ 1820288 h 1836474"/>
              <a:gd name="connsiteX3" fmla="*/ 0 w 642143"/>
              <a:gd name="connsiteY3" fmla="*/ 918237 h 1836474"/>
              <a:gd name="connsiteX4" fmla="*/ 597919 w 642143"/>
              <a:gd name="connsiteY4" fmla="*/ 16187 h 183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143" h="1836474">
                <a:moveTo>
                  <a:pt x="642143" y="0"/>
                </a:moveTo>
                <a:lnTo>
                  <a:pt x="642143" y="1836474"/>
                </a:lnTo>
                <a:lnTo>
                  <a:pt x="597919" y="1820288"/>
                </a:lnTo>
                <a:cubicBezTo>
                  <a:pt x="246547" y="1671670"/>
                  <a:pt x="0" y="1323746"/>
                  <a:pt x="0" y="918237"/>
                </a:cubicBezTo>
                <a:cubicBezTo>
                  <a:pt x="0" y="512729"/>
                  <a:pt x="246547" y="164804"/>
                  <a:pt x="597919" y="16187"/>
                </a:cubicBezTo>
                <a:close/>
              </a:path>
            </a:pathLst>
          </a:cu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>
            <a:stCxn id="59" idx="4"/>
          </p:cNvCxnSpPr>
          <p:nvPr/>
        </p:nvCxnSpPr>
        <p:spPr>
          <a:xfrm>
            <a:off x="4884202" y="2270645"/>
            <a:ext cx="0" cy="592550"/>
          </a:xfrm>
          <a:prstGeom prst="line">
            <a:avLst/>
          </a:prstGeom>
          <a:noFill/>
          <a:ln w="25400" cap="rnd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직선 연결선 86"/>
          <p:cNvCxnSpPr>
            <a:stCxn id="57" idx="4"/>
          </p:cNvCxnSpPr>
          <p:nvPr/>
        </p:nvCxnSpPr>
        <p:spPr>
          <a:xfrm flipH="1">
            <a:off x="4894859" y="2099888"/>
            <a:ext cx="573954" cy="766864"/>
          </a:xfrm>
          <a:prstGeom prst="line">
            <a:avLst/>
          </a:prstGeom>
          <a:noFill/>
          <a:ln w="25400" cap="rnd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4492644" y="2054440"/>
            <a:ext cx="387592" cy="842404"/>
          </a:xfrm>
          <a:prstGeom prst="line">
            <a:avLst/>
          </a:prstGeom>
          <a:noFill/>
          <a:ln w="25400" cap="rnd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직선 연결선 92"/>
          <p:cNvCxnSpPr/>
          <p:nvPr/>
        </p:nvCxnSpPr>
        <p:spPr>
          <a:xfrm flipH="1">
            <a:off x="4888169" y="2044072"/>
            <a:ext cx="418789" cy="838752"/>
          </a:xfrm>
          <a:prstGeom prst="line">
            <a:avLst/>
          </a:prstGeom>
          <a:noFill/>
          <a:ln w="25400" cap="rnd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그룹 23"/>
          <p:cNvGrpSpPr/>
          <p:nvPr/>
        </p:nvGrpSpPr>
        <p:grpSpPr>
          <a:xfrm>
            <a:off x="4050765" y="453001"/>
            <a:ext cx="1819420" cy="1817644"/>
            <a:chOff x="4646302" y="773209"/>
            <a:chExt cx="1819420" cy="1817644"/>
          </a:xfrm>
        </p:grpSpPr>
        <p:sp>
          <p:nvSpPr>
            <p:cNvPr id="57" name="타원 56"/>
            <p:cNvSpPr/>
            <p:nvPr/>
          </p:nvSpPr>
          <p:spPr>
            <a:xfrm>
              <a:off x="5825624" y="1942645"/>
              <a:ext cx="477451" cy="477451"/>
            </a:xfrm>
            <a:prstGeom prst="ellipse">
              <a:avLst/>
            </a:prstGeom>
            <a:solidFill>
              <a:srgbClr val="6399B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689684" y="1274513"/>
              <a:ext cx="776038" cy="776038"/>
            </a:xfrm>
            <a:prstGeom prst="ellipse">
              <a:avLst/>
            </a:prstGeom>
            <a:solidFill>
              <a:srgbClr val="A089AD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4983098" y="1597571"/>
              <a:ext cx="993282" cy="993282"/>
            </a:xfrm>
            <a:prstGeom prst="ellipse">
              <a:avLst/>
            </a:prstGeom>
            <a:solidFill>
              <a:srgbClr val="89AB6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4948576" y="773209"/>
              <a:ext cx="1240943" cy="1240943"/>
            </a:xfrm>
            <a:prstGeom prst="ellipse">
              <a:avLst/>
            </a:prstGeom>
            <a:solidFill>
              <a:srgbClr val="F6D04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4646302" y="1601726"/>
              <a:ext cx="776038" cy="776038"/>
            </a:xfrm>
            <a:prstGeom prst="ellipse">
              <a:avLst/>
            </a:prstGeom>
            <a:solidFill>
              <a:srgbClr val="ED605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자유형 33"/>
          <p:cNvSpPr/>
          <p:nvPr/>
        </p:nvSpPr>
        <p:spPr>
          <a:xfrm>
            <a:off x="8878766" y="1487466"/>
            <a:ext cx="1524052" cy="846549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027193" y="2624675"/>
            <a:ext cx="1081079" cy="6004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23549" y="1995420"/>
            <a:ext cx="387588" cy="387588"/>
          </a:xfrm>
          <a:prstGeom prst="ellipse">
            <a:avLst/>
          </a:prstGeom>
          <a:noFill/>
          <a:ln w="508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1360092">
            <a:off x="10085501" y="4447157"/>
            <a:ext cx="881709" cy="240507"/>
            <a:chOff x="7587605" y="1912143"/>
            <a:chExt cx="881709" cy="240507"/>
          </a:xfrm>
        </p:grpSpPr>
        <p:cxnSp>
          <p:nvCxnSpPr>
            <p:cNvPr id="39" name="직선 연결선 38"/>
            <p:cNvCxnSpPr/>
            <p:nvPr/>
          </p:nvCxnSpPr>
          <p:spPr>
            <a:xfrm flipV="1">
              <a:off x="7587605" y="1914525"/>
              <a:ext cx="122774" cy="238125"/>
            </a:xfrm>
            <a:prstGeom prst="line">
              <a:avLst/>
            </a:prstGeom>
            <a:noFill/>
            <a:ln w="50800" cap="rnd">
              <a:solidFill>
                <a:srgbClr val="C2B3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V="1">
              <a:off x="7882848" y="1912144"/>
              <a:ext cx="122774" cy="238125"/>
            </a:xfrm>
            <a:prstGeom prst="line">
              <a:avLst/>
            </a:prstGeom>
            <a:noFill/>
            <a:ln w="50800" cap="rnd">
              <a:solidFill>
                <a:srgbClr val="C2B3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V="1">
              <a:off x="8178462" y="1912143"/>
              <a:ext cx="122774" cy="238125"/>
            </a:xfrm>
            <a:prstGeom prst="line">
              <a:avLst/>
            </a:prstGeom>
            <a:noFill/>
            <a:ln w="50800" cap="rnd">
              <a:solidFill>
                <a:srgbClr val="C2B3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 flipV="1">
              <a:off x="7714770" y="1916907"/>
              <a:ext cx="163316" cy="233362"/>
            </a:xfrm>
            <a:prstGeom prst="line">
              <a:avLst/>
            </a:prstGeom>
            <a:noFill/>
            <a:ln w="50800" cap="rnd">
              <a:solidFill>
                <a:srgbClr val="C2B3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 flipV="1">
              <a:off x="8010600" y="1916907"/>
              <a:ext cx="163316" cy="233362"/>
            </a:xfrm>
            <a:prstGeom prst="line">
              <a:avLst/>
            </a:prstGeom>
            <a:noFill/>
            <a:ln w="50800" cap="rnd">
              <a:solidFill>
                <a:srgbClr val="C2B3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 flipV="1">
              <a:off x="8305998" y="1916906"/>
              <a:ext cx="163316" cy="233362"/>
            </a:xfrm>
            <a:prstGeom prst="line">
              <a:avLst/>
            </a:prstGeom>
            <a:noFill/>
            <a:ln w="50800" cap="rnd">
              <a:solidFill>
                <a:srgbClr val="C2B3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9" name="자유형 48"/>
          <p:cNvSpPr/>
          <p:nvPr/>
        </p:nvSpPr>
        <p:spPr>
          <a:xfrm rot="5400000" flipH="1">
            <a:off x="8230624" y="2778097"/>
            <a:ext cx="466399" cy="636594"/>
          </a:xfrm>
          <a:custGeom>
            <a:avLst/>
            <a:gdLst>
              <a:gd name="connsiteX0" fmla="*/ 0 w 618317"/>
              <a:gd name="connsiteY0" fmla="*/ 717248 h 717248"/>
              <a:gd name="connsiteX1" fmla="*/ 618317 w 618317"/>
              <a:gd name="connsiteY1" fmla="*/ 717248 h 717248"/>
              <a:gd name="connsiteX2" fmla="*/ 0 w 618317"/>
              <a:gd name="connsiteY2" fmla="*/ 0 h 71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17" h="717248">
                <a:moveTo>
                  <a:pt x="0" y="717248"/>
                </a:moveTo>
                <a:lnTo>
                  <a:pt x="618317" y="717248"/>
                </a:lnTo>
                <a:lnTo>
                  <a:pt x="0" y="0"/>
                </a:lnTo>
                <a:close/>
              </a:path>
            </a:pathLst>
          </a:cu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4353039" y="3507073"/>
            <a:ext cx="3685347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Wishing Diary</a:t>
            </a:r>
          </a:p>
        </p:txBody>
      </p:sp>
      <p:sp>
        <p:nvSpPr>
          <p:cNvPr id="80" name="타원 79"/>
          <p:cNvSpPr/>
          <p:nvPr/>
        </p:nvSpPr>
        <p:spPr>
          <a:xfrm>
            <a:off x="9392469" y="5838888"/>
            <a:ext cx="496645" cy="496645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자유형 94"/>
          <p:cNvSpPr/>
          <p:nvPr/>
        </p:nvSpPr>
        <p:spPr>
          <a:xfrm>
            <a:off x="9425292" y="6546176"/>
            <a:ext cx="425722" cy="311824"/>
          </a:xfrm>
          <a:custGeom>
            <a:avLst/>
            <a:gdLst>
              <a:gd name="connsiteX0" fmla="*/ 212861 w 425722"/>
              <a:gd name="connsiteY0" fmla="*/ 0 h 311824"/>
              <a:gd name="connsiteX1" fmla="*/ 425722 w 425722"/>
              <a:gd name="connsiteY1" fmla="*/ 212861 h 311824"/>
              <a:gd name="connsiteX2" fmla="*/ 408994 w 425722"/>
              <a:gd name="connsiteY2" fmla="*/ 295716 h 311824"/>
              <a:gd name="connsiteX3" fmla="*/ 398134 w 425722"/>
              <a:gd name="connsiteY3" fmla="*/ 311824 h 311824"/>
              <a:gd name="connsiteX4" fmla="*/ 27588 w 425722"/>
              <a:gd name="connsiteY4" fmla="*/ 311824 h 311824"/>
              <a:gd name="connsiteX5" fmla="*/ 16728 w 425722"/>
              <a:gd name="connsiteY5" fmla="*/ 295716 h 311824"/>
              <a:gd name="connsiteX6" fmla="*/ 0 w 425722"/>
              <a:gd name="connsiteY6" fmla="*/ 212861 h 311824"/>
              <a:gd name="connsiteX7" fmla="*/ 212861 w 425722"/>
              <a:gd name="connsiteY7" fmla="*/ 0 h 31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5722" h="311824">
                <a:moveTo>
                  <a:pt x="212861" y="0"/>
                </a:moveTo>
                <a:cubicBezTo>
                  <a:pt x="330421" y="0"/>
                  <a:pt x="425722" y="95301"/>
                  <a:pt x="425722" y="212861"/>
                </a:cubicBezTo>
                <a:cubicBezTo>
                  <a:pt x="425722" y="242251"/>
                  <a:pt x="419766" y="270250"/>
                  <a:pt x="408994" y="295716"/>
                </a:cubicBezTo>
                <a:lnTo>
                  <a:pt x="398134" y="311824"/>
                </a:lnTo>
                <a:lnTo>
                  <a:pt x="27588" y="311824"/>
                </a:lnTo>
                <a:lnTo>
                  <a:pt x="16728" y="295716"/>
                </a:lnTo>
                <a:cubicBezTo>
                  <a:pt x="5956" y="270250"/>
                  <a:pt x="0" y="242251"/>
                  <a:pt x="0" y="212861"/>
                </a:cubicBezTo>
                <a:cubicBezTo>
                  <a:pt x="0" y="95301"/>
                  <a:pt x="95301" y="0"/>
                  <a:pt x="212861" y="0"/>
                </a:cubicBezTo>
                <a:close/>
              </a:path>
            </a:pathLst>
          </a:custGeom>
          <a:noFill/>
          <a:ln w="508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자유형 93"/>
          <p:cNvSpPr/>
          <p:nvPr/>
        </p:nvSpPr>
        <p:spPr>
          <a:xfrm>
            <a:off x="9156437" y="0"/>
            <a:ext cx="1338444" cy="587806"/>
          </a:xfrm>
          <a:custGeom>
            <a:avLst/>
            <a:gdLst>
              <a:gd name="connsiteX0" fmla="*/ 1216171 w 1338444"/>
              <a:gd name="connsiteY0" fmla="*/ 0 h 587806"/>
              <a:gd name="connsiteX1" fmla="*/ 1338444 w 1338444"/>
              <a:gd name="connsiteY1" fmla="*/ 0 h 587806"/>
              <a:gd name="connsiteX2" fmla="*/ 1210499 w 1338444"/>
              <a:gd name="connsiteY2" fmla="*/ 587806 h 587806"/>
              <a:gd name="connsiteX3" fmla="*/ 1088226 w 1338444"/>
              <a:gd name="connsiteY3" fmla="*/ 587806 h 587806"/>
              <a:gd name="connsiteX4" fmla="*/ 996469 w 1338444"/>
              <a:gd name="connsiteY4" fmla="*/ 0 h 587806"/>
              <a:gd name="connsiteX5" fmla="*/ 1118742 w 1338444"/>
              <a:gd name="connsiteY5" fmla="*/ 0 h 587806"/>
              <a:gd name="connsiteX6" fmla="*/ 990797 w 1338444"/>
              <a:gd name="connsiteY6" fmla="*/ 587806 h 587806"/>
              <a:gd name="connsiteX7" fmla="*/ 868524 w 1338444"/>
              <a:gd name="connsiteY7" fmla="*/ 587806 h 587806"/>
              <a:gd name="connsiteX8" fmla="*/ 778668 w 1338444"/>
              <a:gd name="connsiteY8" fmla="*/ 0 h 587806"/>
              <a:gd name="connsiteX9" fmla="*/ 900941 w 1338444"/>
              <a:gd name="connsiteY9" fmla="*/ 0 h 587806"/>
              <a:gd name="connsiteX10" fmla="*/ 772996 w 1338444"/>
              <a:gd name="connsiteY10" fmla="*/ 587806 h 587806"/>
              <a:gd name="connsiteX11" fmla="*/ 650723 w 1338444"/>
              <a:gd name="connsiteY11" fmla="*/ 587806 h 587806"/>
              <a:gd name="connsiteX12" fmla="*/ 565448 w 1338444"/>
              <a:gd name="connsiteY12" fmla="*/ 0 h 587806"/>
              <a:gd name="connsiteX13" fmla="*/ 687721 w 1338444"/>
              <a:gd name="connsiteY13" fmla="*/ 0 h 587806"/>
              <a:gd name="connsiteX14" fmla="*/ 559776 w 1338444"/>
              <a:gd name="connsiteY14" fmla="*/ 587806 h 587806"/>
              <a:gd name="connsiteX15" fmla="*/ 437503 w 1338444"/>
              <a:gd name="connsiteY15" fmla="*/ 587806 h 587806"/>
              <a:gd name="connsiteX16" fmla="*/ 345746 w 1338444"/>
              <a:gd name="connsiteY16" fmla="*/ 0 h 587806"/>
              <a:gd name="connsiteX17" fmla="*/ 468019 w 1338444"/>
              <a:gd name="connsiteY17" fmla="*/ 0 h 587806"/>
              <a:gd name="connsiteX18" fmla="*/ 340074 w 1338444"/>
              <a:gd name="connsiteY18" fmla="*/ 587806 h 587806"/>
              <a:gd name="connsiteX19" fmla="*/ 217801 w 1338444"/>
              <a:gd name="connsiteY19" fmla="*/ 587806 h 587806"/>
              <a:gd name="connsiteX20" fmla="*/ 127945 w 1338444"/>
              <a:gd name="connsiteY20" fmla="*/ 0 h 587806"/>
              <a:gd name="connsiteX21" fmla="*/ 250218 w 1338444"/>
              <a:gd name="connsiteY21" fmla="*/ 0 h 587806"/>
              <a:gd name="connsiteX22" fmla="*/ 122273 w 1338444"/>
              <a:gd name="connsiteY22" fmla="*/ 587806 h 587806"/>
              <a:gd name="connsiteX23" fmla="*/ 0 w 1338444"/>
              <a:gd name="connsiteY23" fmla="*/ 587806 h 58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444" h="587806">
                <a:moveTo>
                  <a:pt x="1216171" y="0"/>
                </a:moveTo>
                <a:lnTo>
                  <a:pt x="1338444" y="0"/>
                </a:lnTo>
                <a:lnTo>
                  <a:pt x="1210499" y="587806"/>
                </a:lnTo>
                <a:lnTo>
                  <a:pt x="1088226" y="587806"/>
                </a:lnTo>
                <a:close/>
                <a:moveTo>
                  <a:pt x="996469" y="0"/>
                </a:moveTo>
                <a:lnTo>
                  <a:pt x="1118742" y="0"/>
                </a:lnTo>
                <a:lnTo>
                  <a:pt x="990797" y="587806"/>
                </a:lnTo>
                <a:lnTo>
                  <a:pt x="868524" y="587806"/>
                </a:lnTo>
                <a:close/>
                <a:moveTo>
                  <a:pt x="778668" y="0"/>
                </a:moveTo>
                <a:lnTo>
                  <a:pt x="900941" y="0"/>
                </a:lnTo>
                <a:lnTo>
                  <a:pt x="772996" y="587806"/>
                </a:lnTo>
                <a:lnTo>
                  <a:pt x="650723" y="587806"/>
                </a:lnTo>
                <a:close/>
                <a:moveTo>
                  <a:pt x="565448" y="0"/>
                </a:moveTo>
                <a:lnTo>
                  <a:pt x="687721" y="0"/>
                </a:lnTo>
                <a:lnTo>
                  <a:pt x="559776" y="587806"/>
                </a:lnTo>
                <a:lnTo>
                  <a:pt x="437503" y="587806"/>
                </a:lnTo>
                <a:close/>
                <a:moveTo>
                  <a:pt x="345746" y="0"/>
                </a:moveTo>
                <a:lnTo>
                  <a:pt x="468019" y="0"/>
                </a:lnTo>
                <a:lnTo>
                  <a:pt x="340074" y="587806"/>
                </a:lnTo>
                <a:lnTo>
                  <a:pt x="217801" y="587806"/>
                </a:lnTo>
                <a:close/>
                <a:moveTo>
                  <a:pt x="127945" y="0"/>
                </a:moveTo>
                <a:lnTo>
                  <a:pt x="250218" y="0"/>
                </a:lnTo>
                <a:lnTo>
                  <a:pt x="122273" y="587806"/>
                </a:lnTo>
                <a:lnTo>
                  <a:pt x="0" y="587806"/>
                </a:lnTo>
                <a:close/>
              </a:path>
            </a:pathLst>
          </a:cu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233015" y="5278830"/>
            <a:ext cx="5846844" cy="147732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컴퓨터공학과 </a:t>
            </a:r>
            <a:r>
              <a:rPr lang="en-US" altLang="ko-KR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201501186 </a:t>
            </a:r>
            <a:r>
              <a:rPr lang="ko-KR" altLang="en-US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박준서</a:t>
            </a:r>
          </a:p>
          <a:p>
            <a:pPr algn="r"/>
            <a:r>
              <a:rPr lang="ko-KR" altLang="en-US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소프트웨어응용학부 </a:t>
            </a:r>
            <a:r>
              <a:rPr lang="en-US" altLang="ko-KR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201704017</a:t>
            </a:r>
            <a:r>
              <a:rPr lang="ko-KR" altLang="en-US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김수홍</a:t>
            </a:r>
          </a:p>
          <a:p>
            <a:pPr algn="r"/>
            <a:r>
              <a:rPr lang="ko-KR" altLang="en-US" dirty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소프트웨어응용학부 </a:t>
            </a:r>
            <a:r>
              <a:rPr lang="en-US" altLang="ko-KR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201704037</a:t>
            </a:r>
            <a:r>
              <a:rPr lang="ko-KR" altLang="en-US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박기용</a:t>
            </a:r>
          </a:p>
          <a:p>
            <a:pPr algn="r"/>
            <a:r>
              <a:rPr lang="ko-KR" altLang="en-US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사회복지학부 </a:t>
            </a:r>
            <a:r>
              <a:rPr lang="en-US" altLang="ko-KR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201701035</a:t>
            </a:r>
            <a:r>
              <a:rPr lang="ko-KR" altLang="en-US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서현교</a:t>
            </a:r>
          </a:p>
          <a:p>
            <a:pPr algn="r"/>
            <a:r>
              <a:rPr lang="ko-KR" altLang="en-US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사회복지학부 </a:t>
            </a:r>
            <a:r>
              <a:rPr lang="en-US" altLang="ko-KR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201701045</a:t>
            </a:r>
            <a:r>
              <a:rPr lang="ko-KR" altLang="en-US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염종호</a:t>
            </a:r>
            <a:endParaRPr lang="en-US" altLang="ko-KR" dirty="0" smtClean="0">
              <a:solidFill>
                <a:srgbClr val="F28E83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008078" y="2402189"/>
            <a:ext cx="1567541" cy="1532034"/>
          </a:xfrm>
          <a:prstGeom prst="ellipse">
            <a:avLst/>
          </a:prstGeom>
          <a:solidFill>
            <a:srgbClr val="ACC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>
            <a:stCxn id="12" idx="0"/>
            <a:endCxn id="35" idx="6"/>
          </p:cNvCxnSpPr>
          <p:nvPr/>
        </p:nvCxnSpPr>
        <p:spPr>
          <a:xfrm flipV="1">
            <a:off x="5791848" y="3951977"/>
            <a:ext cx="1" cy="676968"/>
          </a:xfrm>
          <a:prstGeom prst="line">
            <a:avLst/>
          </a:prstGeom>
          <a:ln w="19050" cap="rnd">
            <a:solidFill>
              <a:srgbClr val="ACC4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5793248" y="3812220"/>
            <a:ext cx="63124" cy="65924"/>
          </a:xfrm>
          <a:prstGeom prst="ellipse">
            <a:avLst/>
          </a:prstGeom>
          <a:solidFill>
            <a:srgbClr val="ACC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63498" y="4628945"/>
            <a:ext cx="10567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ACC49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목표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ACC4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6535" y="537962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 spc="300" dirty="0" smtClean="0">
                <a:solidFill>
                  <a:srgbClr val="ACC499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b="1" spc="300" dirty="0">
              <a:solidFill>
                <a:srgbClr val="ACC499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54" name="직선 연결선 153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57866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300029" y="488983"/>
            <a:ext cx="1021433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방법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87" y="2705228"/>
            <a:ext cx="1157445" cy="9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8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ACC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ACC4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ACC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24111" y="777176"/>
            <a:ext cx="10567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ACC49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목표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ACC4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8" y="762167"/>
            <a:ext cx="376755" cy="301404"/>
          </a:xfrm>
          <a:prstGeom prst="rect">
            <a:avLst/>
          </a:prstGeom>
        </p:spPr>
      </p:pic>
      <p:cxnSp>
        <p:nvCxnSpPr>
          <p:cNvPr id="146" name="직선 연결선 145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6535" y="537962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 spc="300" dirty="0" smtClean="0">
                <a:solidFill>
                  <a:srgbClr val="ACC499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b="1" spc="300" dirty="0">
              <a:solidFill>
                <a:srgbClr val="ACC499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54" name="직선 연결선 153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57866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300029" y="488983"/>
            <a:ext cx="1021433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방법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1085" y="2300285"/>
            <a:ext cx="927228" cy="849030"/>
          </a:xfrm>
          <a:prstGeom prst="ellipse">
            <a:avLst/>
          </a:pr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69460" y="3024932"/>
            <a:ext cx="938853" cy="934895"/>
          </a:xfrm>
          <a:prstGeom prst="ellipse">
            <a:avLst/>
          </a:pr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81085" y="3754583"/>
            <a:ext cx="935741" cy="982777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0423" y="2492526"/>
            <a:ext cx="90701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2400" dirty="0" smtClean="0">
                <a:latin typeface="210 콤퓨타세탁 L" panose="02020603020101020101" pitchFamily="18" charset="-127"/>
                <a:ea typeface="210 콤퓨타세탁 L" panose="02020603020101020101"/>
              </a:rPr>
              <a:t>       한 </a:t>
            </a:r>
            <a:r>
              <a:rPr lang="ko-KR" altLang="en-US" sz="2400" dirty="0">
                <a:latin typeface="210 콤퓨타세탁 L" panose="02020603020101020101" pitchFamily="18" charset="-127"/>
                <a:ea typeface="210 콤퓨타세탁 L" panose="02020603020101020101"/>
              </a:rPr>
              <a:t>눈에 확인할 수 </a:t>
            </a:r>
            <a:r>
              <a:rPr lang="ko-KR" altLang="en-US" sz="2400" dirty="0" smtClean="0">
                <a:latin typeface="210 콤퓨타세탁 L" panose="02020603020101020101" pitchFamily="18" charset="-127"/>
                <a:ea typeface="210 콤퓨타세탁 L" panose="02020603020101020101"/>
              </a:rPr>
              <a:t>있는 쉬운 인터페이스</a:t>
            </a:r>
            <a:endParaRPr lang="en-US" altLang="ko-KR" sz="2400" dirty="0">
              <a:latin typeface="210 콤퓨타세탁 L" panose="02020603020101020101" pitchFamily="18" charset="-127"/>
              <a:ea typeface="210 콤퓨타세탁 L" panose="02020603020101020101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2400" dirty="0" smtClean="0">
              <a:ea typeface="210 콤퓨타세탁 L" panose="02020603020101020101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400" dirty="0" smtClean="0">
                <a:ea typeface="210 콤퓨타세탁 L" panose="02020603020101020101"/>
              </a:rPr>
              <a:t>   이용자 </a:t>
            </a:r>
            <a:r>
              <a:rPr lang="ko-KR" altLang="en-US" sz="2400" dirty="0">
                <a:ea typeface="210 콤퓨타세탁 L" panose="02020603020101020101"/>
              </a:rPr>
              <a:t>간 버킷리스트 공유 플랫폼 기능 </a:t>
            </a:r>
            <a:r>
              <a:rPr lang="ko-KR" altLang="en-US" sz="2400" dirty="0" smtClean="0">
                <a:ea typeface="210 콤퓨타세탁 L" panose="02020603020101020101"/>
              </a:rPr>
              <a:t>구현</a:t>
            </a:r>
            <a:endParaRPr lang="en-US" altLang="ko-KR" sz="2400" dirty="0" smtClean="0">
              <a:ea typeface="210 콤퓨타세탁 L" panose="02020603020101020101"/>
            </a:endParaRPr>
          </a:p>
          <a:p>
            <a:pPr marL="800100" lvl="1" indent="-342900">
              <a:buFont typeface="+mj-ea"/>
              <a:buAutoNum type="circleNumDbPlain"/>
            </a:pPr>
            <a:endParaRPr lang="en-US" altLang="ko-KR" sz="2400" dirty="0">
              <a:ea typeface="210 콤퓨타세탁 L" panose="02020603020101020101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400" dirty="0" smtClean="0">
                <a:ea typeface="210 콤퓨타세탁 L" panose="02020603020101020101"/>
              </a:rPr>
              <a:t>   버킷리스트에 </a:t>
            </a:r>
            <a:r>
              <a:rPr lang="ko-KR" altLang="en-US" sz="2400" dirty="0">
                <a:ea typeface="210 콤퓨타세탁 L" panose="02020603020101020101"/>
              </a:rPr>
              <a:t>대한 막연함을 해소하기 위한 간소한 버킷 수</a:t>
            </a:r>
          </a:p>
        </p:txBody>
      </p:sp>
    </p:spTree>
    <p:extLst>
      <p:ext uri="{BB962C8B-B14F-4D97-AF65-F5344CB8AC3E}">
        <p14:creationId xmlns:p14="http://schemas.microsoft.com/office/powerpoint/2010/main" val="269000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4747174" y="2280579"/>
            <a:ext cx="1879027" cy="1750308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>
            <a:stCxn id="35" idx="6"/>
            <a:endCxn id="52" idx="0"/>
          </p:cNvCxnSpPr>
          <p:nvPr/>
        </p:nvCxnSpPr>
        <p:spPr>
          <a:xfrm flipH="1">
            <a:off x="5674420" y="4095247"/>
            <a:ext cx="12268" cy="512415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786997" y="4607662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86" y="2700607"/>
            <a:ext cx="803614" cy="8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12827" y="2431405"/>
            <a:ext cx="1377252" cy="1377252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142997" y="4361318"/>
            <a:ext cx="1287065" cy="0"/>
          </a:xfrm>
          <a:prstGeom prst="line">
            <a:avLst/>
          </a:prstGeom>
          <a:ln w="25400" cap="rnd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3755031" y="5632940"/>
            <a:ext cx="148719" cy="148719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93256" y="3999681"/>
            <a:ext cx="1723549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버킷리스트 작성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02961" y="4503798"/>
            <a:ext cx="2031325" cy="160043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버킷리스트 제목 작성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버킷리스트 내용 작성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날짜선택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장르선택</a:t>
            </a:r>
          </a:p>
          <a:p>
            <a:pPr>
              <a:buFont typeface="Wingdings" pitchFamily="2" charset="2"/>
              <a:buChar char="ü"/>
            </a:pPr>
            <a:endParaRPr lang="ko-KR" altLang="en-US" sz="1400" dirty="0" smtClean="0">
              <a:solidFill>
                <a:srgbClr val="E7E6E6">
                  <a:lumMod val="50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solidFill>
                <a:srgbClr val="E7E6E6">
                  <a:lumMod val="50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endParaRPr lang="en-US" altLang="ko-KR" sz="1400" dirty="0" smtClean="0">
              <a:solidFill>
                <a:srgbClr val="E7E6E6">
                  <a:lumMod val="50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682894" y="4361318"/>
            <a:ext cx="1287065" cy="0"/>
          </a:xfrm>
          <a:prstGeom prst="line">
            <a:avLst/>
          </a:prstGeom>
          <a:ln w="25400" cap="rnd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237778" y="5561503"/>
            <a:ext cx="148719" cy="148719"/>
          </a:xfrm>
          <a:prstGeom prst="ellipse">
            <a:avLst/>
          </a:pr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89097" y="4000898"/>
            <a:ext cx="121058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D-day </a:t>
            </a:r>
            <a:r>
              <a:rPr lang="ko-KR" altLang="en-US" sz="16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알림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28583" y="4503798"/>
            <a:ext cx="203132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버킷리스트</a:t>
            </a:r>
            <a:r>
              <a:rPr lang="en-US" altLang="ko-KR" sz="14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날짜 선택</a:t>
            </a:r>
            <a:endParaRPr lang="ko-KR" altLang="en-US" sz="1400" dirty="0">
              <a:solidFill>
                <a:srgbClr val="E7E6E6">
                  <a:lumMod val="50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8251366" y="4389893"/>
            <a:ext cx="1287065" cy="0"/>
          </a:xfrm>
          <a:prstGeom prst="line">
            <a:avLst/>
          </a:prstGeom>
          <a:ln w="25400" cap="rnd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8834826" y="5575790"/>
            <a:ext cx="148719" cy="148719"/>
          </a:xfrm>
          <a:prstGeom prst="ellipse">
            <a:avLst/>
          </a:pr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68480" y="4503798"/>
            <a:ext cx="2248946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버킷리스트 장르선택을 통해 태그기능 처럼 다른 사람들과의 공유 가능하게 함</a:t>
            </a:r>
          </a:p>
        </p:txBody>
      </p:sp>
      <p:sp>
        <p:nvSpPr>
          <p:cNvPr id="42" name="타원 41"/>
          <p:cNvSpPr/>
          <p:nvPr/>
        </p:nvSpPr>
        <p:spPr>
          <a:xfrm>
            <a:off x="5637799" y="2431405"/>
            <a:ext cx="1377252" cy="1377252"/>
          </a:xfrm>
          <a:prstGeom prst="ellipse">
            <a:avLst/>
          </a:pr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036917" y="2374255"/>
            <a:ext cx="1377252" cy="1377252"/>
          </a:xfrm>
          <a:prstGeom prst="ellipse">
            <a:avLst/>
          </a:pr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08941" y="1083987"/>
            <a:ext cx="219483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컨텐츠</a:t>
            </a:r>
            <a:r>
              <a:rPr lang="ko-KR" altLang="en-US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및 기능</a:t>
            </a:r>
            <a:endParaRPr lang="en-US" altLang="ko-KR" sz="2400" b="1" dirty="0" smtClean="0">
              <a:solidFill>
                <a:srgbClr val="ED7D3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 flipH="1" flipV="1">
            <a:off x="1814514" y="131445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 flipV="1">
            <a:off x="1387276" y="922395"/>
            <a:ext cx="455812" cy="406343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 rot="5400000" flipV="1">
            <a:off x="3700465" y="1257302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72912" y="4017336"/>
            <a:ext cx="10567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공유기능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10" y="2738622"/>
            <a:ext cx="803040" cy="7528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09" y="2634356"/>
            <a:ext cx="916932" cy="9169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05" y="2651416"/>
            <a:ext cx="869895" cy="8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20518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37466" y="1141137"/>
            <a:ext cx="180049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메뉴 구성도</a:t>
            </a:r>
            <a:endParaRPr lang="en-US" altLang="ko-KR" sz="2400" b="1" dirty="0" smtClean="0">
              <a:solidFill>
                <a:srgbClr val="ED7D3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3" name="직선 연결선 52"/>
          <p:cNvCxnSpPr>
            <a:stCxn id="51" idx="1"/>
          </p:cNvCxnSpPr>
          <p:nvPr/>
        </p:nvCxnSpPr>
        <p:spPr>
          <a:xfrm flipH="1" flipV="1">
            <a:off x="1628776" y="137160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다이어그램 23"/>
          <p:cNvGraphicFramePr/>
          <p:nvPr>
            <p:extLst>
              <p:ext uri="{D42A27DB-BD31-4B8C-83A1-F6EECF244321}">
                <p14:modId xmlns:p14="http://schemas.microsoft.com/office/powerpoint/2010/main" val="3727504326"/>
              </p:ext>
            </p:extLst>
          </p:nvPr>
        </p:nvGraphicFramePr>
        <p:xfrm>
          <a:off x="1459962" y="1549255"/>
          <a:ext cx="9272076" cy="4990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667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08941" y="1083987"/>
            <a:ext cx="210826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2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서비스 흐름도</a:t>
            </a:r>
            <a:endParaRPr lang="en-US" altLang="ko-KR" sz="2400" b="1" dirty="0" smtClean="0">
              <a:solidFill>
                <a:schemeClr val="accent2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 flipV="1">
            <a:off x="1814514" y="131445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1387276" y="922395"/>
            <a:ext cx="455812" cy="406343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 rot="5400000" flipV="1">
            <a:off x="3700465" y="1257302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45801" y="1747580"/>
            <a:ext cx="1912134" cy="88788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a typeface="210 콤퓨타세탁 R" panose="02020603020101020101"/>
              </a:rPr>
              <a:t>실행</a:t>
            </a:r>
          </a:p>
        </p:txBody>
      </p:sp>
      <p:cxnSp>
        <p:nvCxnSpPr>
          <p:cNvPr id="51" name="직선 화살표 연결선 50"/>
          <p:cNvCxnSpPr>
            <a:stCxn id="50" idx="3"/>
            <a:endCxn id="60" idx="0"/>
          </p:cNvCxnSpPr>
          <p:nvPr/>
        </p:nvCxnSpPr>
        <p:spPr>
          <a:xfrm>
            <a:off x="6857935" y="2191522"/>
            <a:ext cx="2762807" cy="101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3" name="직선 화살표 연결선 52"/>
          <p:cNvCxnSpPr>
            <a:stCxn id="50" idx="2"/>
            <a:endCxn id="66" idx="0"/>
          </p:cNvCxnSpPr>
          <p:nvPr/>
        </p:nvCxnSpPr>
        <p:spPr>
          <a:xfrm>
            <a:off x="5901868" y="2635464"/>
            <a:ext cx="351669" cy="5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8" name="직선 화살표 연결선 57"/>
          <p:cNvCxnSpPr>
            <a:stCxn id="50" idx="1"/>
            <a:endCxn id="62" idx="0"/>
          </p:cNvCxnSpPr>
          <p:nvPr/>
        </p:nvCxnSpPr>
        <p:spPr>
          <a:xfrm flipH="1">
            <a:off x="2837359" y="2191522"/>
            <a:ext cx="2108442" cy="99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0" name="직사각형 59"/>
          <p:cNvSpPr/>
          <p:nvPr/>
        </p:nvSpPr>
        <p:spPr>
          <a:xfrm>
            <a:off x="8679584" y="3209890"/>
            <a:ext cx="1882316" cy="96264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ea typeface="210 콤퓨타세탁 R" panose="02020603020101020101"/>
              </a:rPr>
              <a:t>나의 버킷리스트 수정</a:t>
            </a:r>
            <a:r>
              <a:rPr kumimoji="1" lang="en-US" altLang="ko-KR" dirty="0" smtClean="0">
                <a:ea typeface="210 콤퓨타세탁 R" panose="02020603020101020101"/>
              </a:rPr>
              <a:t>/</a:t>
            </a:r>
            <a:r>
              <a:rPr kumimoji="1" lang="ko-KR" altLang="en-US" dirty="0" smtClean="0">
                <a:ea typeface="210 콤퓨타세탁 R" panose="02020603020101020101"/>
              </a:rPr>
              <a:t>삭제</a:t>
            </a:r>
            <a:endParaRPr kumimoji="1" lang="ko-KR" altLang="en-US" dirty="0">
              <a:ea typeface="210 콤퓨타세탁 R" panose="02020603020101020101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2059" y="3184806"/>
            <a:ext cx="1690599" cy="7538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ea typeface="210 콤퓨타세탁 R" panose="02020603020101020101"/>
              </a:rPr>
              <a:t>버킷리스트</a:t>
            </a:r>
          </a:p>
          <a:p>
            <a:pPr algn="ctr"/>
            <a:r>
              <a:rPr kumimoji="1" lang="ko-KR" altLang="en-US" dirty="0" smtClean="0">
                <a:ea typeface="210 콤퓨타세탁 R" panose="02020603020101020101"/>
              </a:rPr>
              <a:t>제목</a:t>
            </a:r>
            <a:r>
              <a:rPr kumimoji="1" lang="en-US" altLang="ko-KR" dirty="0" smtClean="0">
                <a:ea typeface="210 콤퓨타세탁 R" panose="02020603020101020101"/>
              </a:rPr>
              <a:t>/</a:t>
            </a:r>
            <a:r>
              <a:rPr kumimoji="1" lang="ko-KR" altLang="en-US" dirty="0" smtClean="0">
                <a:ea typeface="210 콤퓨타세탁 R" panose="02020603020101020101"/>
              </a:rPr>
              <a:t>내용작성</a:t>
            </a:r>
            <a:endParaRPr kumimoji="1" lang="ko-KR" altLang="en-US" dirty="0">
              <a:ea typeface="210 콤퓨타세탁 R" panose="02020603020101020101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409656" y="3209890"/>
            <a:ext cx="1687761" cy="96264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a typeface="210 콤퓨타세탁 R" panose="02020603020101020101"/>
              </a:rPr>
              <a:t>다른 사람들의</a:t>
            </a:r>
          </a:p>
          <a:p>
            <a:pPr algn="ctr"/>
            <a:r>
              <a:rPr kumimoji="1" lang="ko-KR" altLang="en-US" sz="1600" dirty="0" smtClean="0">
                <a:ea typeface="210 콤퓨타세탁 R" panose="02020603020101020101"/>
              </a:rPr>
              <a:t>버킷 구경</a:t>
            </a:r>
            <a:endParaRPr kumimoji="1" lang="ko-KR" altLang="en-US" sz="1600" dirty="0">
              <a:ea typeface="210 콤퓨타세탁 R" panose="02020603020101020101"/>
            </a:endParaRPr>
          </a:p>
        </p:txBody>
      </p:sp>
      <p:cxnSp>
        <p:nvCxnSpPr>
          <p:cNvPr id="71" name="직선 화살표 연결선 70"/>
          <p:cNvCxnSpPr>
            <a:stCxn id="66" idx="2"/>
            <a:endCxn id="84" idx="0"/>
          </p:cNvCxnSpPr>
          <p:nvPr/>
        </p:nvCxnSpPr>
        <p:spPr>
          <a:xfrm>
            <a:off x="6253537" y="4172539"/>
            <a:ext cx="36676" cy="119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8" name="직사각형 77"/>
          <p:cNvSpPr/>
          <p:nvPr/>
        </p:nvSpPr>
        <p:spPr>
          <a:xfrm>
            <a:off x="1774725" y="4375964"/>
            <a:ext cx="1687761" cy="42463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a typeface="210 콤퓨타세탁 R" panose="02020603020101020101"/>
              </a:rPr>
              <a:t>장르 선택</a:t>
            </a:r>
            <a:endParaRPr kumimoji="1" lang="ko-KR" altLang="en-US" sz="1600" dirty="0">
              <a:ea typeface="210 콤퓨타세탁 R" panose="02020603020101020101"/>
            </a:endParaRPr>
          </a:p>
        </p:txBody>
      </p:sp>
      <p:cxnSp>
        <p:nvCxnSpPr>
          <p:cNvPr id="81" name="직선 화살표 연결선 80"/>
          <p:cNvCxnSpPr>
            <a:stCxn id="62" idx="2"/>
            <a:endCxn id="78" idx="0"/>
          </p:cNvCxnSpPr>
          <p:nvPr/>
        </p:nvCxnSpPr>
        <p:spPr>
          <a:xfrm flipH="1">
            <a:off x="2618606" y="3938651"/>
            <a:ext cx="218753" cy="437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82" name="직사각형 81"/>
          <p:cNvSpPr/>
          <p:nvPr/>
        </p:nvSpPr>
        <p:spPr>
          <a:xfrm>
            <a:off x="1596784" y="5352449"/>
            <a:ext cx="1687761" cy="42463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a typeface="210 콤퓨타세탁 R" panose="02020603020101020101"/>
              </a:rPr>
              <a:t>날짜 선택</a:t>
            </a:r>
            <a:endParaRPr kumimoji="1" lang="ko-KR" altLang="en-US" sz="1600" dirty="0">
              <a:ea typeface="210 콤퓨타세탁 R" panose="02020603020101020101"/>
            </a:endParaRPr>
          </a:p>
        </p:txBody>
      </p:sp>
      <p:cxnSp>
        <p:nvCxnSpPr>
          <p:cNvPr id="83" name="직선 화살표 연결선 82"/>
          <p:cNvCxnSpPr>
            <a:stCxn id="78" idx="2"/>
            <a:endCxn id="82" idx="0"/>
          </p:cNvCxnSpPr>
          <p:nvPr/>
        </p:nvCxnSpPr>
        <p:spPr>
          <a:xfrm flipH="1">
            <a:off x="2440665" y="4800599"/>
            <a:ext cx="177941" cy="55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84" name="직사각형 83"/>
          <p:cNvSpPr/>
          <p:nvPr/>
        </p:nvSpPr>
        <p:spPr>
          <a:xfrm>
            <a:off x="5449708" y="5363971"/>
            <a:ext cx="1681010" cy="50580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a typeface="210 콤퓨타세탁 R" panose="02020603020101020101"/>
              </a:rPr>
              <a:t>장르별 검색 </a:t>
            </a:r>
            <a:endParaRPr kumimoji="1" lang="ko-KR" altLang="en-US" sz="1600" dirty="0">
              <a:ea typeface="210 콤퓨타세탁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59007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37466" y="1141137"/>
            <a:ext cx="14157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2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개발환경</a:t>
            </a:r>
            <a:endParaRPr lang="en-US" altLang="ko-KR" sz="2400" b="1" dirty="0" smtClean="0">
              <a:solidFill>
                <a:schemeClr val="accent2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3" name="직선 연결선 52"/>
          <p:cNvCxnSpPr>
            <a:stCxn id="51" idx="1"/>
          </p:cNvCxnSpPr>
          <p:nvPr/>
        </p:nvCxnSpPr>
        <p:spPr>
          <a:xfrm flipH="1" flipV="1">
            <a:off x="1628776" y="137160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51" y="2058857"/>
            <a:ext cx="3929231" cy="1506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13" y="1954857"/>
            <a:ext cx="4277021" cy="10256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49" y="4395966"/>
            <a:ext cx="4202837" cy="11577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52" y="3120571"/>
            <a:ext cx="4211782" cy="2632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5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37466" y="1141137"/>
            <a:ext cx="373371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버킷리스트</a:t>
            </a:r>
            <a:r>
              <a:rPr lang="ko-KR" altLang="en-US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공유를 위한 </a:t>
            </a:r>
            <a:r>
              <a:rPr lang="en-US" altLang="ko-KR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Fusion DB </a:t>
            </a:r>
            <a:r>
              <a:rPr lang="ko-KR" altLang="en-US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설정</a:t>
            </a:r>
            <a:endParaRPr lang="en-US" altLang="ko-KR" sz="2400" b="1" dirty="0" smtClean="0">
              <a:solidFill>
                <a:srgbClr val="ED7D3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3" name="직선 연결선 52"/>
          <p:cNvCxnSpPr>
            <a:stCxn id="51" idx="1"/>
          </p:cNvCxnSpPr>
          <p:nvPr/>
        </p:nvCxnSpPr>
        <p:spPr>
          <a:xfrm flipH="1" flipV="1">
            <a:off x="1628776" y="137160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3" y="1696016"/>
            <a:ext cx="10058400" cy="477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54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37466" y="1141137"/>
            <a:ext cx="373371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버킷리스트</a:t>
            </a:r>
            <a:r>
              <a:rPr lang="ko-KR" altLang="en-US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공유를 위한 </a:t>
            </a:r>
            <a:r>
              <a:rPr lang="en-US" altLang="ko-KR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Fusion DB </a:t>
            </a:r>
            <a:r>
              <a:rPr lang="ko-KR" altLang="en-US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설정</a:t>
            </a:r>
            <a:endParaRPr lang="en-US" altLang="ko-KR" sz="2400" b="1" dirty="0" smtClean="0">
              <a:solidFill>
                <a:srgbClr val="ED7D3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3" name="직선 연결선 52"/>
          <p:cNvCxnSpPr>
            <a:stCxn id="51" idx="1"/>
          </p:cNvCxnSpPr>
          <p:nvPr/>
        </p:nvCxnSpPr>
        <p:spPr>
          <a:xfrm flipH="1" flipV="1">
            <a:off x="1628776" y="137160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2" y="1814214"/>
            <a:ext cx="10058400" cy="444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8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37466" y="1141137"/>
            <a:ext cx="5242141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중요 </a:t>
            </a:r>
            <a:r>
              <a:rPr lang="ko-KR" altLang="en-US" sz="2400" b="1" dirty="0" err="1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코드분석</a:t>
            </a:r>
            <a:r>
              <a:rPr lang="ko-KR" altLang="en-US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2400" b="1" dirty="0" err="1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버킷리스트</a:t>
            </a:r>
            <a:r>
              <a:rPr lang="ko-KR" altLang="en-US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공유를 위한 </a:t>
            </a:r>
            <a:r>
              <a:rPr lang="en-US" altLang="ko-KR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Fusion DB </a:t>
            </a:r>
            <a:r>
              <a:rPr lang="ko-KR" altLang="en-US" sz="2400" b="1" dirty="0" smtClean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설정</a:t>
            </a:r>
            <a:endParaRPr lang="en-US" altLang="ko-KR" sz="2400" b="1" dirty="0" smtClean="0">
              <a:solidFill>
                <a:srgbClr val="ED7D3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3" name="직선 연결선 52"/>
          <p:cNvCxnSpPr>
            <a:stCxn id="51" idx="1"/>
          </p:cNvCxnSpPr>
          <p:nvPr/>
        </p:nvCxnSpPr>
        <p:spPr>
          <a:xfrm flipH="1" flipV="1">
            <a:off x="1628776" y="137160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8" y="1592143"/>
            <a:ext cx="6850974" cy="490770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52" y="4613058"/>
            <a:ext cx="4416333" cy="193251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559215" y="3411364"/>
            <a:ext cx="3943340" cy="9190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ea typeface="210 콤퓨타세탁 R" panose="02020603020101020101"/>
              </a:rPr>
              <a:t>정보를 </a:t>
            </a:r>
            <a:r>
              <a:rPr lang="en-US" altLang="ko-KR" dirty="0" err="1" smtClean="0">
                <a:ea typeface="210 콤퓨타세탁 R" panose="02020603020101020101"/>
              </a:rPr>
              <a:t>FusionDB</a:t>
            </a:r>
            <a:r>
              <a:rPr lang="ko-KR" altLang="en-US" dirty="0" smtClean="0">
                <a:ea typeface="210 콤퓨타세탁 R" panose="02020603020101020101"/>
              </a:rPr>
              <a:t>에 저장하는 함수</a:t>
            </a:r>
          </a:p>
        </p:txBody>
      </p:sp>
    </p:spTree>
    <p:extLst>
      <p:ext uri="{BB962C8B-B14F-4D97-AF65-F5344CB8AC3E}">
        <p14:creationId xmlns:p14="http://schemas.microsoft.com/office/powerpoint/2010/main" val="14465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>
            <a:off x="2279001" y="3357706"/>
            <a:ext cx="776038" cy="776038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2668114" y="2666777"/>
            <a:ext cx="0" cy="804628"/>
          </a:xfrm>
          <a:prstGeom prst="line">
            <a:avLst/>
          </a:prstGeom>
          <a:ln w="19050" cap="rnd">
            <a:solidFill>
              <a:srgbClr val="9CB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2635458" y="2610324"/>
            <a:ext cx="63124" cy="63124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615476" y="3357706"/>
            <a:ext cx="776038" cy="776038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rot="10800000">
            <a:off x="4006593" y="3961133"/>
            <a:ext cx="0" cy="804628"/>
          </a:xfrm>
          <a:prstGeom prst="line">
            <a:avLst/>
          </a:prstGeom>
          <a:ln w="19050" cap="rnd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 rot="10800000">
            <a:off x="3976125" y="4756237"/>
            <a:ext cx="63124" cy="63124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951951" y="3357706"/>
            <a:ext cx="776038" cy="776038"/>
          </a:xfrm>
          <a:prstGeom prst="ellipse">
            <a:avLst/>
          </a:prstGeom>
          <a:solidFill>
            <a:srgbClr val="ACC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5341064" y="2666288"/>
            <a:ext cx="0" cy="804628"/>
          </a:xfrm>
          <a:prstGeom prst="line">
            <a:avLst/>
          </a:prstGeom>
          <a:ln w="19050" cap="rnd">
            <a:solidFill>
              <a:srgbClr val="ACC4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5308408" y="2612688"/>
            <a:ext cx="63124" cy="63124"/>
          </a:xfrm>
          <a:prstGeom prst="ellipse">
            <a:avLst/>
          </a:prstGeom>
          <a:solidFill>
            <a:srgbClr val="ACC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288426" y="3357706"/>
            <a:ext cx="776038" cy="776038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 rot="10800000">
            <a:off x="6686449" y="3873260"/>
            <a:ext cx="0" cy="885091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 rot="10800000">
            <a:off x="6655981" y="4754316"/>
            <a:ext cx="63124" cy="631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624901" y="3357706"/>
            <a:ext cx="776038" cy="776038"/>
          </a:xfrm>
          <a:prstGeom prst="ellipse">
            <a:avLst/>
          </a:pr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 flipH="1">
            <a:off x="8012920" y="2657863"/>
            <a:ext cx="1094" cy="741428"/>
          </a:xfrm>
          <a:prstGeom prst="line">
            <a:avLst/>
          </a:prstGeom>
          <a:ln w="19050" cap="rnd">
            <a:solidFill>
              <a:srgbClr val="F28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7981358" y="2623337"/>
            <a:ext cx="63124" cy="63124"/>
          </a:xfrm>
          <a:prstGeom prst="ellipse">
            <a:avLst/>
          </a:pr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8961376" y="3357706"/>
            <a:ext cx="776038" cy="776038"/>
          </a:xfrm>
          <a:prstGeom prst="ellipse">
            <a:avLst/>
          </a:pr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rot="10800000">
            <a:off x="9335836" y="3909454"/>
            <a:ext cx="0" cy="885091"/>
          </a:xfrm>
          <a:prstGeom prst="line">
            <a:avLst/>
          </a:prstGeom>
          <a:ln w="19050" cap="rnd">
            <a:solidFill>
              <a:srgbClr val="C2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 rot="10800000">
            <a:off x="9305368" y="4754315"/>
            <a:ext cx="63124" cy="63124"/>
          </a:xfrm>
          <a:prstGeom prst="ellipse">
            <a:avLst/>
          </a:pr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4543425" y="976729"/>
            <a:ext cx="3099927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TABLE OF CONTENTS</a:t>
            </a:r>
            <a:endParaRPr lang="ko-KR" altLang="en-US" sz="1000" dirty="0">
              <a:solidFill>
                <a:srgbClr val="F28E83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98393" y="1118783"/>
            <a:ext cx="769990" cy="64714"/>
            <a:chOff x="4122570" y="523618"/>
            <a:chExt cx="1074769" cy="90329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4122570" y="574701"/>
              <a:ext cx="987741" cy="0"/>
            </a:xfrm>
            <a:prstGeom prst="line">
              <a:avLst/>
            </a:prstGeom>
            <a:ln w="25400" cap="rnd">
              <a:solidFill>
                <a:srgbClr val="F28E83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/>
            <p:cNvSpPr/>
            <p:nvPr/>
          </p:nvSpPr>
          <p:spPr>
            <a:xfrm rot="5400000">
              <a:off x="5107010" y="523618"/>
              <a:ext cx="90329" cy="90329"/>
            </a:xfrm>
            <a:prstGeom prst="ellipse">
              <a:avLst/>
            </a:prstGeom>
            <a:solidFill>
              <a:srgbClr val="F28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" name="그룹 97"/>
          <p:cNvGrpSpPr/>
          <p:nvPr/>
        </p:nvGrpSpPr>
        <p:grpSpPr>
          <a:xfrm rot="10800000">
            <a:off x="7606787" y="1125133"/>
            <a:ext cx="769990" cy="64714"/>
            <a:chOff x="4122570" y="523618"/>
            <a:chExt cx="1074769" cy="90329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4122570" y="574701"/>
              <a:ext cx="987741" cy="0"/>
            </a:xfrm>
            <a:prstGeom prst="line">
              <a:avLst/>
            </a:prstGeom>
            <a:ln w="25400" cap="rnd">
              <a:solidFill>
                <a:srgbClr val="F28E83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/>
            <p:cNvSpPr/>
            <p:nvPr/>
          </p:nvSpPr>
          <p:spPr>
            <a:xfrm rot="5400000">
              <a:off x="5107010" y="523618"/>
              <a:ext cx="90329" cy="90329"/>
            </a:xfrm>
            <a:prstGeom prst="ellipse">
              <a:avLst/>
            </a:prstGeom>
            <a:solidFill>
              <a:srgbClr val="F28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516132" y="2292742"/>
            <a:ext cx="10567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환경</a:t>
            </a:r>
            <a:endParaRPr lang="ko-KR" altLang="en-US" sz="1600" dirty="0">
              <a:solidFill>
                <a:srgbClr val="F28E83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28262" y="2288103"/>
            <a:ext cx="10567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ACC49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목표</a:t>
            </a:r>
            <a:endParaRPr lang="ko-KR" altLang="en-US" sz="1600" dirty="0">
              <a:solidFill>
                <a:srgbClr val="ACC499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4023" y="2226173"/>
            <a:ext cx="59503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9CBECE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개요</a:t>
            </a:r>
            <a:endParaRPr lang="ko-KR" altLang="en-US" sz="1600" dirty="0">
              <a:solidFill>
                <a:srgbClr val="9CBECE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01533" y="4871415"/>
            <a:ext cx="213391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C2B3C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기대효과 및 활용방안</a:t>
            </a:r>
            <a:endParaRPr lang="ko-KR" altLang="en-US" sz="1600" dirty="0">
              <a:solidFill>
                <a:srgbClr val="C2B3C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27989" y="4860152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80067" y="4871415"/>
            <a:ext cx="15183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배경 및 필요성</a:t>
            </a:r>
            <a:endParaRPr lang="ko-KR" altLang="en-US" sz="1600" dirty="0">
              <a:solidFill>
                <a:srgbClr val="F4C61C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6" y="3570849"/>
            <a:ext cx="352784" cy="3527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24" y="3476808"/>
            <a:ext cx="777851" cy="5426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981" y="3592097"/>
            <a:ext cx="376755" cy="30140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676" y="3573434"/>
            <a:ext cx="622508" cy="32681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73" y="3550087"/>
            <a:ext cx="387962" cy="3687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46" y="3495187"/>
            <a:ext cx="465946" cy="46594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9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37466" y="1141137"/>
            <a:ext cx="521328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중요 </a:t>
            </a:r>
            <a:r>
              <a:rPr lang="ko-KR" altLang="en-US" sz="2400" b="1" dirty="0" err="1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코드분석</a:t>
            </a:r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2400" b="1" dirty="0" err="1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버킷리스트</a:t>
            </a:r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공유를 위한 </a:t>
            </a:r>
            <a:r>
              <a:rPr lang="en-US" altLang="ko-KR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Fusion DB </a:t>
            </a:r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설정</a:t>
            </a:r>
            <a:endParaRPr lang="en-US" altLang="ko-KR" sz="2400" b="1" dirty="0">
              <a:solidFill>
                <a:srgbClr val="ED7D3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3" name="직선 연결선 52"/>
          <p:cNvCxnSpPr>
            <a:stCxn id="51" idx="1"/>
          </p:cNvCxnSpPr>
          <p:nvPr/>
        </p:nvCxnSpPr>
        <p:spPr>
          <a:xfrm flipH="1" flipV="1">
            <a:off x="1628776" y="137160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466032" y="2362773"/>
            <a:ext cx="4142038" cy="15710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ea typeface="210 콤퓨타세탁 R" panose="02020603020101020101"/>
              </a:rPr>
              <a:t>“</a:t>
            </a:r>
            <a:r>
              <a:rPr lang="ko-KR" altLang="en-US" dirty="0" smtClean="0">
                <a:ea typeface="210 콤퓨타세탁 R" panose="02020603020101020101"/>
              </a:rPr>
              <a:t>수정</a:t>
            </a:r>
            <a:r>
              <a:rPr lang="en-US" altLang="ko-KR" dirty="0" smtClean="0">
                <a:ea typeface="210 콤퓨타세탁 R" panose="02020603020101020101"/>
              </a:rPr>
              <a:t>”</a:t>
            </a:r>
            <a:r>
              <a:rPr lang="ko-KR" altLang="en-US" dirty="0" smtClean="0">
                <a:ea typeface="210 콤퓨타세탁 R" panose="02020603020101020101"/>
              </a:rPr>
              <a:t>버튼을 누를 시 </a:t>
            </a:r>
            <a:r>
              <a:rPr lang="en-US" altLang="ko-KR" dirty="0" err="1" smtClean="0">
                <a:ea typeface="210 콤퓨타세탁 R" panose="02020603020101020101"/>
              </a:rPr>
              <a:t>InsertDataTofusionDB</a:t>
            </a:r>
            <a:r>
              <a:rPr lang="ko-KR" altLang="en-US" dirty="0" smtClean="0">
                <a:ea typeface="210 콤퓨타세탁 R" panose="02020603020101020101"/>
              </a:rPr>
              <a:t>함수와 </a:t>
            </a:r>
            <a:r>
              <a:rPr lang="en-US" altLang="ko-KR" dirty="0" err="1" smtClean="0">
                <a:ea typeface="210 콤퓨타세탁 R" panose="02020603020101020101"/>
              </a:rPr>
              <a:t>inputDataToBucList</a:t>
            </a:r>
            <a:r>
              <a:rPr lang="ko-KR" altLang="en-US" dirty="0" smtClean="0">
                <a:ea typeface="210 콤퓨타세탁 R" panose="02020603020101020101"/>
              </a:rPr>
              <a:t>함수를 통해 각각 퓨전테이블과 버킷리스트 변수에 값을 저장시킴</a:t>
            </a:r>
            <a:r>
              <a:rPr lang="en-US" altLang="ko-KR" dirty="0" smtClean="0">
                <a:ea typeface="210 콤퓨타세탁 R" panose="02020603020101020101"/>
              </a:rPr>
              <a:t>.</a:t>
            </a:r>
            <a:r>
              <a:rPr lang="ko-KR" altLang="en-US" dirty="0" smtClean="0">
                <a:ea typeface="210 콤퓨타세탁 R" panose="02020603020101020101"/>
              </a:rPr>
              <a:t> </a:t>
            </a:r>
            <a:endParaRPr lang="en-US" altLang="ko-KR" dirty="0" smtClean="0">
              <a:ea typeface="210 콤퓨타세탁 R" panose="02020603020101020101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1" y="1772052"/>
            <a:ext cx="6516661" cy="42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37466" y="1141137"/>
            <a:ext cx="521328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중요 </a:t>
            </a:r>
            <a:r>
              <a:rPr lang="ko-KR" altLang="en-US" sz="2400" b="1" dirty="0" err="1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코드분석</a:t>
            </a:r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2400" b="1" dirty="0" err="1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버킷리스트</a:t>
            </a:r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공유를 위한 </a:t>
            </a:r>
            <a:r>
              <a:rPr lang="en-US" altLang="ko-KR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Fusion DB </a:t>
            </a:r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설정</a:t>
            </a:r>
            <a:endParaRPr lang="en-US" altLang="ko-KR" sz="2400" b="1" dirty="0">
              <a:solidFill>
                <a:srgbClr val="ED7D3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3" name="직선 연결선 52"/>
          <p:cNvCxnSpPr>
            <a:stCxn id="51" idx="1"/>
          </p:cNvCxnSpPr>
          <p:nvPr/>
        </p:nvCxnSpPr>
        <p:spPr>
          <a:xfrm flipH="1" flipV="1">
            <a:off x="1628776" y="137160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92" y="1787307"/>
            <a:ext cx="6325148" cy="4709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90" y="2220026"/>
            <a:ext cx="5577630" cy="40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0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37466" y="1141137"/>
            <a:ext cx="521328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중요 </a:t>
            </a:r>
            <a:r>
              <a:rPr lang="ko-KR" altLang="en-US" sz="2400" b="1" dirty="0" err="1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코드분석</a:t>
            </a:r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2400" b="1" dirty="0" err="1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버킷리스트</a:t>
            </a:r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공유를 위한 </a:t>
            </a:r>
            <a:r>
              <a:rPr lang="en-US" altLang="ko-KR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Fusion DB </a:t>
            </a:r>
            <a:r>
              <a:rPr lang="ko-KR" altLang="en-US" sz="2400" b="1" dirty="0">
                <a:solidFill>
                  <a:srgbClr val="ED7D3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설정</a:t>
            </a:r>
            <a:endParaRPr lang="en-US" altLang="ko-KR" sz="2400" b="1" dirty="0">
              <a:solidFill>
                <a:srgbClr val="ED7D3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3" name="직선 연결선 52"/>
          <p:cNvCxnSpPr>
            <a:stCxn id="51" idx="1"/>
          </p:cNvCxnSpPr>
          <p:nvPr/>
        </p:nvCxnSpPr>
        <p:spPr>
          <a:xfrm flipH="1" flipV="1">
            <a:off x="1628776" y="137160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0" y="1667994"/>
            <a:ext cx="7095753" cy="270873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02" y="3716524"/>
            <a:ext cx="4762842" cy="26408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406917" y="1865997"/>
            <a:ext cx="3903846" cy="13869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ea typeface="210 콤퓨타세탁 R" panose="02020603020101020101"/>
              </a:rPr>
              <a:t>메인스크린에서 </a:t>
            </a:r>
            <a:r>
              <a:rPr lang="en-US" altLang="ko-KR" dirty="0" smtClean="0">
                <a:ea typeface="210 콤퓨타세탁 R" panose="02020603020101020101"/>
              </a:rPr>
              <a:t>“</a:t>
            </a:r>
            <a:r>
              <a:rPr lang="ko-KR" altLang="en-US" dirty="0" err="1" smtClean="0">
                <a:ea typeface="210 콤퓨타세탁 R" panose="02020603020101020101"/>
              </a:rPr>
              <a:t>다른사람의</a:t>
            </a:r>
            <a:r>
              <a:rPr lang="ko-KR" altLang="en-US" dirty="0" smtClean="0">
                <a:ea typeface="210 콤퓨타세탁 R" panose="02020603020101020101"/>
              </a:rPr>
              <a:t> </a:t>
            </a:r>
            <a:r>
              <a:rPr lang="ko-KR" altLang="en-US" dirty="0" err="1" smtClean="0">
                <a:ea typeface="210 콤퓨타세탁 R" panose="02020603020101020101"/>
              </a:rPr>
              <a:t>버킷리스트는</a:t>
            </a:r>
            <a:r>
              <a:rPr lang="en-US" altLang="ko-KR" dirty="0" smtClean="0">
                <a:ea typeface="210 콤퓨타세탁 R" panose="02020603020101020101"/>
              </a:rPr>
              <a:t>?” </a:t>
            </a:r>
            <a:r>
              <a:rPr lang="ko-KR" altLang="en-US" dirty="0" smtClean="0">
                <a:ea typeface="210 콤퓨타세탁 R" panose="02020603020101020101"/>
              </a:rPr>
              <a:t>버튼을 누를 때 발생하는 이벤트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041533" y="3813942"/>
            <a:ext cx="4592928" cy="8805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ea typeface="210 콤퓨타세탁 R" panose="02020603020101020101"/>
              </a:rPr>
              <a:t>“</a:t>
            </a:r>
            <a:r>
              <a:rPr lang="ko-KR" altLang="en-US" dirty="0" smtClean="0">
                <a:ea typeface="210 콤퓨타세탁 R" panose="02020603020101020101"/>
              </a:rPr>
              <a:t>장르별 검색</a:t>
            </a:r>
            <a:r>
              <a:rPr lang="en-US" altLang="ko-KR" dirty="0" smtClean="0">
                <a:ea typeface="210 콤퓨타세탁 R" panose="02020603020101020101"/>
              </a:rPr>
              <a:t>“ </a:t>
            </a:r>
            <a:r>
              <a:rPr lang="ko-KR" altLang="en-US" dirty="0" smtClean="0">
                <a:ea typeface="210 콤퓨타세탁 R" panose="02020603020101020101"/>
              </a:rPr>
              <a:t>버튼을 클릭할 시 발생하는 이벤트</a:t>
            </a:r>
            <a:r>
              <a:rPr lang="en-US" altLang="ko-KR" dirty="0" smtClean="0">
                <a:ea typeface="210 콤퓨타세탁 R" panose="02020603020101020101"/>
              </a:rPr>
              <a:t>.</a:t>
            </a:r>
            <a:endParaRPr lang="ko-KR" altLang="en-US" dirty="0" smtClean="0">
              <a:ea typeface="210 콤퓨타세탁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455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210 콤퓨타세탁 R" panose="02020603020101020101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210 콤퓨타세탁 R" panose="0202060302010102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210 콤퓨타세탁 R" panose="02020603020101020101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3537466" y="1141137"/>
            <a:ext cx="118333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2"/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스토리보드</a:t>
            </a:r>
            <a:endParaRPr lang="en-US" altLang="ko-KR" sz="2400" b="1" dirty="0" smtClean="0">
              <a:solidFill>
                <a:schemeClr val="accent2"/>
              </a:solidFill>
              <a:latin typeface="210 콤퓨타세탁 L" panose="02020603020101020101" pitchFamily="18" charset="-127"/>
              <a:ea typeface="210 콤퓨타세탁 R" panose="02020603020101020101"/>
            </a:endParaRPr>
          </a:p>
        </p:txBody>
      </p:sp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24906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918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  <a:ea typeface="210 콤퓨타세탁 R" panose="02020603020101020101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439544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R" panose="02020603020101020101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760144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R" panose="02020603020101020101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058303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942887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R" panose="02020603020101020101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7288" y="1662113"/>
            <a:ext cx="2528887" cy="460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모서리가 둥근 사각형 설명선 29"/>
          <p:cNvSpPr/>
          <p:nvPr/>
        </p:nvSpPr>
        <p:spPr>
          <a:xfrm>
            <a:off x="3943349" y="1685925"/>
            <a:ext cx="1200150" cy="1885950"/>
          </a:xfrm>
          <a:prstGeom prst="wedgeRoundRectCallout">
            <a:avLst>
              <a:gd name="adj1" fmla="val -103412"/>
              <a:gd name="adj2" fmla="val 4280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ea typeface="210 콤퓨타세탁 R" panose="02020603020101020101"/>
              </a:rPr>
              <a:t>Wishing Diary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ea typeface="210 콤퓨타세탁 R" panose="02020603020101020101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ea typeface="210 콤퓨타세탁 R" panose="02020603020101020101"/>
              </a:rPr>
              <a:t>인트로</a:t>
            </a:r>
            <a:endParaRPr lang="ko-KR" altLang="en-US" dirty="0">
              <a:solidFill>
                <a:schemeClr val="tx1"/>
              </a:solidFill>
              <a:ea typeface="210 콤퓨타세탁 R" panose="02020603020101020101"/>
            </a:endParaRPr>
          </a:p>
        </p:txBody>
      </p:sp>
      <p:cxnSp>
        <p:nvCxnSpPr>
          <p:cNvPr id="32" name="직선 연결선 31"/>
          <p:cNvCxnSpPr>
            <a:stCxn id="127" idx="1"/>
          </p:cNvCxnSpPr>
          <p:nvPr/>
        </p:nvCxnSpPr>
        <p:spPr>
          <a:xfrm flipH="1" flipV="1">
            <a:off x="1628776" y="137160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endCxn id="35" idx="0"/>
          </p:cNvCxnSpPr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210 콤퓨타세탁 R" panose="02020603020101020101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2336" b="256"/>
          <a:stretch>
            <a:fillRect/>
          </a:stretch>
        </p:blipFill>
        <p:spPr bwMode="auto">
          <a:xfrm>
            <a:off x="6115051" y="1604962"/>
            <a:ext cx="2657474" cy="47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모서리가 둥근 사각형 설명선 42"/>
          <p:cNvSpPr/>
          <p:nvPr/>
        </p:nvSpPr>
        <p:spPr>
          <a:xfrm>
            <a:off x="9324973" y="1523999"/>
            <a:ext cx="1633540" cy="1885950"/>
          </a:xfrm>
          <a:prstGeom prst="wedgeRoundRectCallout">
            <a:avLst>
              <a:gd name="adj1" fmla="val -103412"/>
              <a:gd name="adj2" fmla="val 4280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ea typeface="210 콤퓨타세탁 R" panose="02020603020101020101"/>
              </a:rPr>
              <a:t>버킷리스트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 초기 화면</a:t>
            </a:r>
            <a:endParaRPr lang="ko-KR" altLang="en-US" dirty="0">
              <a:solidFill>
                <a:schemeClr val="tx1"/>
              </a:solidFill>
              <a:ea typeface="210 콤퓨타세탁 R" panose="02020603020101020101"/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6267450" y="2781300"/>
            <a:ext cx="1590675" cy="2476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ea typeface="210 콤퓨타세탁 R" panose="02020603020101020101"/>
            </a:endParaRPr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9463086" y="3690936"/>
            <a:ext cx="1519239" cy="1885950"/>
          </a:xfrm>
          <a:prstGeom prst="wedgeRoundRectCallout">
            <a:avLst>
              <a:gd name="adj1" fmla="val -167362"/>
              <a:gd name="adj2" fmla="val -8447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클릭해서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ea typeface="210 콤퓨타세탁 R" panose="02020603020101020101"/>
              </a:rPr>
              <a:t>버킷리스트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작성</a:t>
            </a:r>
            <a:endParaRPr lang="ko-KR" altLang="en-US" dirty="0">
              <a:solidFill>
                <a:schemeClr val="tx1"/>
              </a:solidFill>
              <a:ea typeface="210 콤퓨타세탁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7583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0" animBg="1"/>
      <p:bldP spid="44" grpId="0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37466" y="1141137"/>
            <a:ext cx="169148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2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스토리보드</a:t>
            </a:r>
            <a:endParaRPr lang="en-US" altLang="ko-KR" sz="2400" b="1" dirty="0" smtClean="0">
              <a:solidFill>
                <a:schemeClr val="accent2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8" name="직선 연결선 57"/>
          <p:cNvCxnSpPr>
            <a:stCxn id="53" idx="1"/>
          </p:cNvCxnSpPr>
          <p:nvPr/>
        </p:nvCxnSpPr>
        <p:spPr>
          <a:xfrm flipH="1" flipV="1">
            <a:off x="1628775" y="1371600"/>
            <a:ext cx="1908691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739" y="1545411"/>
            <a:ext cx="2552700" cy="4825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모서리가 둥근 사각형 설명선 61"/>
          <p:cNvSpPr/>
          <p:nvPr/>
        </p:nvSpPr>
        <p:spPr>
          <a:xfrm>
            <a:off x="3943348" y="1685925"/>
            <a:ext cx="1600201" cy="1371600"/>
          </a:xfrm>
          <a:prstGeom prst="wedgeRoundRectCallout">
            <a:avLst>
              <a:gd name="adj1" fmla="val -165913"/>
              <a:gd name="adj2" fmla="val 984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ea typeface="210 콤퓨타세탁 R" panose="02020603020101020101"/>
              </a:rPr>
              <a:t>버킷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 제목 작성</a:t>
            </a:r>
            <a:endParaRPr lang="ko-KR" altLang="en-US" dirty="0">
              <a:solidFill>
                <a:schemeClr val="tx1"/>
              </a:solidFill>
              <a:ea typeface="210 콤퓨타세탁 R" panose="02020603020101020101"/>
            </a:endParaRPr>
          </a:p>
        </p:txBody>
      </p:sp>
      <p:sp>
        <p:nvSpPr>
          <p:cNvPr id="66" name="모서리가 둥근 사각형 설명선 65"/>
          <p:cNvSpPr/>
          <p:nvPr/>
        </p:nvSpPr>
        <p:spPr>
          <a:xfrm>
            <a:off x="5862637" y="1114425"/>
            <a:ext cx="3195638" cy="5072063"/>
          </a:xfrm>
          <a:prstGeom prst="wedgeRoundRectCallout">
            <a:avLst>
              <a:gd name="adj1" fmla="val -125203"/>
              <a:gd name="adj2" fmla="val 29378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모서리가 둥근 사각형 설명선 62"/>
          <p:cNvSpPr/>
          <p:nvPr/>
        </p:nvSpPr>
        <p:spPr>
          <a:xfrm>
            <a:off x="4081461" y="3281363"/>
            <a:ext cx="1476378" cy="1371600"/>
          </a:xfrm>
          <a:prstGeom prst="wedgeRoundRectCallout">
            <a:avLst>
              <a:gd name="adj1" fmla="val -199842"/>
              <a:gd name="adj2" fmla="val -2973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ea typeface="210 콤퓨타세탁 R" panose="02020603020101020101"/>
              </a:rPr>
              <a:t>버킷의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 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구체적인 내용 작성</a:t>
            </a:r>
            <a:endParaRPr lang="ko-KR" altLang="en-US" dirty="0">
              <a:solidFill>
                <a:schemeClr val="tx1"/>
              </a:solidFill>
              <a:ea typeface="210 콤퓨타세탁 R" panose="02020603020101020101"/>
            </a:endParaRPr>
          </a:p>
        </p:txBody>
      </p:sp>
      <p:sp>
        <p:nvSpPr>
          <p:cNvPr id="68" name="액자 67"/>
          <p:cNvSpPr/>
          <p:nvPr/>
        </p:nvSpPr>
        <p:spPr>
          <a:xfrm>
            <a:off x="1066800" y="4938713"/>
            <a:ext cx="2347913" cy="304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ea typeface="210 콤퓨타세탁 R" panose="02020603020101020101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5015" y="1285875"/>
            <a:ext cx="2669231" cy="4772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액자 68"/>
          <p:cNvSpPr/>
          <p:nvPr/>
        </p:nvSpPr>
        <p:spPr>
          <a:xfrm>
            <a:off x="6248401" y="2276475"/>
            <a:ext cx="2509837" cy="5524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ea typeface="210 콤퓨타세탁 R" panose="02020603020101020101"/>
            </a:endParaRPr>
          </a:p>
        </p:txBody>
      </p:sp>
      <p:sp>
        <p:nvSpPr>
          <p:cNvPr id="70" name="모서리가 둥근 사각형 설명선 69"/>
          <p:cNvSpPr/>
          <p:nvPr/>
        </p:nvSpPr>
        <p:spPr>
          <a:xfrm>
            <a:off x="9882186" y="2238374"/>
            <a:ext cx="1862140" cy="1733550"/>
          </a:xfrm>
          <a:prstGeom prst="wedgeRoundRectCallout">
            <a:avLst>
              <a:gd name="adj1" fmla="val -112204"/>
              <a:gd name="adj2" fmla="val -24573"/>
              <a:gd name="adj3" fmla="val 16667"/>
            </a:avLst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장르선택</a:t>
            </a:r>
            <a:r>
              <a:rPr lang="en-US" altLang="ko-KR" dirty="0" smtClean="0">
                <a:solidFill>
                  <a:schemeClr val="tx1"/>
                </a:solidFill>
                <a:ea typeface="210 콤퓨타세탁 R" panose="02020603020101020101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가능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ea typeface="210 콤퓨타세탁 R" panose="02020603020101020101"/>
              </a:rPr>
              <a:t>=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일종의 태그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ea typeface="210 콤퓨타세탁 R" panose="02020603020101020101"/>
              </a:rPr>
              <a:t>=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나중에 </a:t>
            </a:r>
            <a:r>
              <a:rPr lang="ko-KR" altLang="en-US" dirty="0" err="1" smtClean="0">
                <a:solidFill>
                  <a:schemeClr val="tx1"/>
                </a:solidFill>
                <a:ea typeface="210 콤퓨타세탁 R" panose="02020603020101020101"/>
              </a:rPr>
              <a:t>버킷공유를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 위함</a:t>
            </a:r>
            <a:endParaRPr lang="ko-KR" altLang="en-US" dirty="0">
              <a:solidFill>
                <a:schemeClr val="tx1"/>
              </a:solidFill>
              <a:ea typeface="210 콤퓨타세탁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1061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6" grpId="0" animBg="1"/>
      <p:bldP spid="63" grpId="0" animBg="1"/>
      <p:bldP spid="68" grpId="0" animBg="1"/>
      <p:bldP spid="69" grpId="0" animBg="1"/>
      <p:bldP spid="7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37466" y="1141137"/>
            <a:ext cx="169148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2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스토리보드</a:t>
            </a:r>
            <a:endParaRPr lang="en-US" altLang="ko-KR" sz="2400" b="1" dirty="0" smtClean="0">
              <a:solidFill>
                <a:schemeClr val="accent2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8" name="직선 연결선 57"/>
          <p:cNvCxnSpPr>
            <a:stCxn id="53" idx="1"/>
          </p:cNvCxnSpPr>
          <p:nvPr/>
        </p:nvCxnSpPr>
        <p:spPr>
          <a:xfrm flipH="1" flipV="1">
            <a:off x="1628775" y="1371600"/>
            <a:ext cx="1908691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739" y="1545411"/>
            <a:ext cx="2552700" cy="4825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모서리가 둥근 사각형 설명선 61"/>
          <p:cNvSpPr/>
          <p:nvPr/>
        </p:nvSpPr>
        <p:spPr>
          <a:xfrm>
            <a:off x="3943348" y="1685925"/>
            <a:ext cx="1600201" cy="1371600"/>
          </a:xfrm>
          <a:prstGeom prst="wedgeRoundRectCallout">
            <a:avLst>
              <a:gd name="adj1" fmla="val -165913"/>
              <a:gd name="adj2" fmla="val 984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ea typeface="210 콤퓨타세탁 R" panose="02020603020101020101"/>
              </a:rPr>
              <a:t>버킷</a:t>
            </a:r>
            <a:r>
              <a:rPr lang="ko-KR" altLang="en-US" b="1" dirty="0" smtClean="0">
                <a:solidFill>
                  <a:schemeClr val="tx1"/>
                </a:solidFill>
                <a:ea typeface="210 콤퓨타세탁 R" panose="02020603020101020101"/>
              </a:rPr>
              <a:t> 제목 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작성</a:t>
            </a:r>
            <a:endParaRPr lang="ko-KR" altLang="en-US" dirty="0">
              <a:solidFill>
                <a:schemeClr val="tx1"/>
              </a:solidFill>
              <a:ea typeface="210 콤퓨타세탁 R" panose="02020603020101020101"/>
            </a:endParaRPr>
          </a:p>
        </p:txBody>
      </p:sp>
      <p:sp>
        <p:nvSpPr>
          <p:cNvPr id="66" name="모서리가 둥근 사각형 설명선 65"/>
          <p:cNvSpPr/>
          <p:nvPr/>
        </p:nvSpPr>
        <p:spPr>
          <a:xfrm>
            <a:off x="5862637" y="1114425"/>
            <a:ext cx="3195638" cy="5072063"/>
          </a:xfrm>
          <a:prstGeom prst="wedgeRoundRectCallout">
            <a:avLst>
              <a:gd name="adj1" fmla="val -126544"/>
              <a:gd name="adj2" fmla="val 3304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모서리가 둥근 사각형 설명선 62"/>
          <p:cNvSpPr/>
          <p:nvPr/>
        </p:nvSpPr>
        <p:spPr>
          <a:xfrm>
            <a:off x="4081461" y="3281363"/>
            <a:ext cx="1476378" cy="1371600"/>
          </a:xfrm>
          <a:prstGeom prst="wedgeRoundRectCallout">
            <a:avLst>
              <a:gd name="adj1" fmla="val -199842"/>
              <a:gd name="adj2" fmla="val -2973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ea typeface="210 콤퓨타세탁 R" panose="02020603020101020101"/>
              </a:rPr>
              <a:t>버킷의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 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ea typeface="210 콤퓨타세탁 R" panose="02020603020101020101"/>
              </a:rPr>
              <a:t>구체적인 내용 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작성</a:t>
            </a:r>
            <a:endParaRPr lang="ko-KR" altLang="en-US" dirty="0">
              <a:solidFill>
                <a:schemeClr val="tx1"/>
              </a:solidFill>
              <a:ea typeface="210 콤퓨타세탁 R" panose="02020603020101020101"/>
            </a:endParaRPr>
          </a:p>
        </p:txBody>
      </p:sp>
      <p:sp>
        <p:nvSpPr>
          <p:cNvPr id="68" name="액자 67"/>
          <p:cNvSpPr/>
          <p:nvPr/>
        </p:nvSpPr>
        <p:spPr>
          <a:xfrm>
            <a:off x="1066800" y="5195888"/>
            <a:ext cx="2347913" cy="304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l="2568" t="704" r="906" b="235"/>
          <a:stretch>
            <a:fillRect/>
          </a:stretch>
        </p:blipFill>
        <p:spPr bwMode="auto">
          <a:xfrm>
            <a:off x="6315074" y="1185864"/>
            <a:ext cx="2457451" cy="48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액자 68"/>
          <p:cNvSpPr/>
          <p:nvPr/>
        </p:nvSpPr>
        <p:spPr>
          <a:xfrm>
            <a:off x="7277102" y="3348037"/>
            <a:ext cx="466724" cy="3667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ea typeface="210 콤퓨타세탁 R" panose="02020603020101020101"/>
            </a:endParaRPr>
          </a:p>
        </p:txBody>
      </p:sp>
      <p:sp>
        <p:nvSpPr>
          <p:cNvPr id="70" name="모서리가 둥근 사각형 설명선 69"/>
          <p:cNvSpPr/>
          <p:nvPr/>
        </p:nvSpPr>
        <p:spPr>
          <a:xfrm>
            <a:off x="9582148" y="1609725"/>
            <a:ext cx="1862140" cy="1733550"/>
          </a:xfrm>
          <a:prstGeom prst="wedgeRoundRectCallout">
            <a:avLst>
              <a:gd name="adj1" fmla="val -149032"/>
              <a:gd name="adj2" fmla="val 56197"/>
              <a:gd name="adj3" fmla="val 16667"/>
            </a:avLst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ea typeface="210 콤퓨타세탁 R" panose="02020603020101020101"/>
              </a:rPr>
              <a:t>날짜 선택</a:t>
            </a:r>
            <a:endParaRPr lang="en-US" altLang="ko-KR" b="1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/>
            <a:r>
              <a:rPr lang="en-US" altLang="ko-KR" sz="1050" dirty="0" smtClean="0">
                <a:solidFill>
                  <a:schemeClr val="tx1"/>
                </a:solidFill>
                <a:ea typeface="210 콤퓨타세탁 R" panose="02020603020101020101"/>
              </a:rPr>
              <a:t> 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>
              <a:buFont typeface="Symbol"/>
              <a:buChar char="Þ"/>
            </a:pP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디데이 </a:t>
            </a:r>
            <a:r>
              <a:rPr lang="ko-KR" altLang="en-US" dirty="0" err="1" smtClean="0">
                <a:solidFill>
                  <a:schemeClr val="tx1"/>
                </a:solidFill>
                <a:ea typeface="210 콤퓨타세탁 R" panose="02020603020101020101"/>
              </a:rPr>
              <a:t>정할수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 있게 함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/>
            <a:endParaRPr lang="ko-KR" altLang="en-US" dirty="0">
              <a:solidFill>
                <a:schemeClr val="tx1"/>
              </a:solidFill>
              <a:ea typeface="210 콤퓨타세탁 R" panose="02020603020101020101"/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1062037" y="5519738"/>
            <a:ext cx="1166813" cy="2667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620247" y="4090987"/>
            <a:ext cx="1862140" cy="1733550"/>
          </a:xfrm>
          <a:prstGeom prst="wedgeRoundRectCallout">
            <a:avLst>
              <a:gd name="adj1" fmla="val -452101"/>
              <a:gd name="adj2" fmla="val 43011"/>
              <a:gd name="adj3" fmla="val 16667"/>
            </a:avLst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ea typeface="210 콤퓨타세탁 R" panose="02020603020101020101"/>
              </a:rPr>
              <a:t>수정 버튼 </a:t>
            </a:r>
            <a:endParaRPr lang="en-US" altLang="ko-KR" b="1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/>
            <a:r>
              <a:rPr lang="en-US" altLang="ko-KR" sz="1050" dirty="0" smtClean="0">
                <a:solidFill>
                  <a:schemeClr val="tx1"/>
                </a:solidFill>
                <a:ea typeface="210 콤퓨타세탁 R" panose="02020603020101020101"/>
              </a:rPr>
              <a:t> 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>
              <a:buFont typeface="Symbol"/>
              <a:buChar char="Þ"/>
            </a:pP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내용 저장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/>
            <a:endParaRPr lang="ko-KR" altLang="en-US" dirty="0">
              <a:solidFill>
                <a:schemeClr val="tx1"/>
              </a:solidFill>
              <a:ea typeface="210 콤퓨타세탁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1061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32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37466" y="1141137"/>
            <a:ext cx="169148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2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스토리보드</a:t>
            </a:r>
            <a:endParaRPr lang="en-US" altLang="ko-KR" sz="2400" b="1" dirty="0" smtClean="0">
              <a:solidFill>
                <a:schemeClr val="accent2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22" name="직선 연결선 21"/>
          <p:cNvCxnSpPr>
            <a:stCxn id="21" idx="1"/>
          </p:cNvCxnSpPr>
          <p:nvPr/>
        </p:nvCxnSpPr>
        <p:spPr>
          <a:xfrm flipH="1" flipV="1">
            <a:off x="1628775" y="1371600"/>
            <a:ext cx="1908691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7" y="1683956"/>
            <a:ext cx="2757486" cy="462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액자 25"/>
          <p:cNvSpPr/>
          <p:nvPr/>
        </p:nvSpPr>
        <p:spPr>
          <a:xfrm>
            <a:off x="714375" y="2588832"/>
            <a:ext cx="2600325" cy="30003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3738560" y="2155444"/>
            <a:ext cx="2562227" cy="1371600"/>
          </a:xfrm>
          <a:prstGeom prst="wedgeRoundRectCallout">
            <a:avLst>
              <a:gd name="adj1" fmla="val -72173"/>
              <a:gd name="adj2" fmla="val 151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작성한 </a:t>
            </a:r>
            <a:r>
              <a:rPr lang="ko-KR" altLang="en-US" dirty="0" err="1" smtClean="0">
                <a:solidFill>
                  <a:schemeClr val="tx1"/>
                </a:solidFill>
                <a:ea typeface="210 콤퓨타세탁 R" panose="02020603020101020101"/>
              </a:rPr>
              <a:t>버킷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 제목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디데이도 나타남</a:t>
            </a:r>
            <a:endParaRPr lang="ko-KR" altLang="en-US" dirty="0">
              <a:solidFill>
                <a:schemeClr val="tx1"/>
              </a:solidFill>
              <a:ea typeface="210 콤퓨타세탁 R" panose="02020603020101020101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 b="5267"/>
          <a:stretch>
            <a:fillRect/>
          </a:stretch>
        </p:blipFill>
        <p:spPr bwMode="auto">
          <a:xfrm>
            <a:off x="6391276" y="1622043"/>
            <a:ext cx="2366962" cy="465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모서리가 둥근 사각형 설명선 27"/>
          <p:cNvSpPr/>
          <p:nvPr/>
        </p:nvSpPr>
        <p:spPr>
          <a:xfrm>
            <a:off x="8820147" y="2164969"/>
            <a:ext cx="2562227" cy="1021144"/>
          </a:xfrm>
          <a:prstGeom prst="wedgeRoundRectCallout">
            <a:avLst>
              <a:gd name="adj1" fmla="val -70500"/>
              <a:gd name="adj2" fmla="val 8589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장르태그를 통한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  <a:p>
            <a:pPr algn="ctr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남의 </a:t>
            </a:r>
            <a:r>
              <a:rPr lang="ko-KR" altLang="en-US" dirty="0" err="1" smtClean="0">
                <a:solidFill>
                  <a:schemeClr val="tx1"/>
                </a:solidFill>
                <a:ea typeface="210 콤퓨타세탁 R" panose="02020603020101020101"/>
              </a:rPr>
              <a:t>버킷</a:t>
            </a:r>
            <a:r>
              <a:rPr lang="ko-KR" altLang="en-US" dirty="0" smtClean="0">
                <a:solidFill>
                  <a:schemeClr val="tx1"/>
                </a:solidFill>
                <a:ea typeface="210 콤퓨타세탁 R" panose="02020603020101020101"/>
              </a:rPr>
              <a:t> 구경가능</a:t>
            </a:r>
            <a:endParaRPr lang="en-US" altLang="ko-KR" dirty="0" smtClean="0">
              <a:solidFill>
                <a:schemeClr val="tx1"/>
              </a:solidFill>
              <a:ea typeface="210 콤퓨타세탁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5237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cxnSp>
        <p:nvCxnSpPr>
          <p:cNvPr id="162" name="직선 연결선 16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11799" y="793058"/>
            <a:ext cx="177484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  <a:endParaRPr lang="ko-KR" altLang="en-US" sz="16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2970" y="510548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내용 및 방법</a:t>
            </a:r>
          </a:p>
          <a:p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37466" y="1141137"/>
            <a:ext cx="139012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2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시연영상</a:t>
            </a:r>
            <a:endParaRPr lang="en-US" altLang="ko-KR" sz="2400" b="1" dirty="0" smtClean="0">
              <a:solidFill>
                <a:schemeClr val="accent2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8" name="직선 연결선 57"/>
          <p:cNvCxnSpPr>
            <a:stCxn id="53" idx="1"/>
          </p:cNvCxnSpPr>
          <p:nvPr/>
        </p:nvCxnSpPr>
        <p:spPr>
          <a:xfrm flipH="1" flipV="1">
            <a:off x="1628776" y="1371600"/>
            <a:ext cx="1908690" cy="370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Wishing Dia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76473" y="1525687"/>
            <a:ext cx="4067895" cy="53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C2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C2B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2" y="758985"/>
            <a:ext cx="622508" cy="326817"/>
          </a:xfrm>
          <a:prstGeom prst="rect">
            <a:avLst/>
          </a:prstGeom>
        </p:spPr>
      </p:pic>
      <p:cxnSp>
        <p:nvCxnSpPr>
          <p:cNvPr id="172" name="직선 연결선 17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 spc="300" dirty="0" smtClean="0">
                <a:solidFill>
                  <a:srgbClr val="C2B3C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b="1" spc="300" dirty="0" smtClean="0">
                <a:solidFill>
                  <a:srgbClr val="C2B3C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b="1" spc="300" dirty="0">
              <a:solidFill>
                <a:srgbClr val="C2B3C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5621856" y="512461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82" name="직선 연결선 18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43459" y="780222"/>
            <a:ext cx="213391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C2B3C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기대효과 및 활용방안</a:t>
            </a:r>
            <a:endParaRPr lang="ko-KR" altLang="en-US" sz="1600" dirty="0">
              <a:solidFill>
                <a:srgbClr val="C2B3C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66493" y="526969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46292" y="474662"/>
            <a:ext cx="1021433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방법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62" name="직선 연결선 57"/>
          <p:cNvCxnSpPr/>
          <p:nvPr/>
        </p:nvCxnSpPr>
        <p:spPr>
          <a:xfrm flipH="1" flipV="1">
            <a:off x="1627826" y="1395797"/>
            <a:ext cx="1908690" cy="370"/>
          </a:xfrm>
          <a:prstGeom prst="line">
            <a:avLst/>
          </a:prstGeom>
          <a:ln w="19050" cap="rnd">
            <a:solidFill>
              <a:srgbClr val="C2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58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C2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C2B3CA"/>
          </a:solidFill>
          <a:ln>
            <a:solidFill>
              <a:srgbClr val="C2B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551555" y="1213021"/>
            <a:ext cx="121058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2B3C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기대효과</a:t>
            </a:r>
            <a:endParaRPr lang="ko-KR" altLang="en-US" sz="2000" b="1" dirty="0">
              <a:solidFill>
                <a:srgbClr val="C2B3C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52B223-7429-49F5-A652-7EEFE03D7510}"/>
              </a:ext>
            </a:extLst>
          </p:cNvPr>
          <p:cNvSpPr txBox="1"/>
          <p:nvPr/>
        </p:nvSpPr>
        <p:spPr>
          <a:xfrm>
            <a:off x="5851226" y="2945027"/>
            <a:ext cx="52205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Font typeface="Arial" pitchFamily="34" charset="0"/>
              <a:buChar char="•"/>
            </a:pPr>
            <a:r>
              <a:rPr lang="ko-KR" altLang="en-US" dirty="0">
                <a:ea typeface="210 콤퓨타세탁 R" panose="02020603020101020101"/>
              </a:rPr>
              <a:t>노인의 주체적 삶의 질 향상에 도움</a:t>
            </a:r>
            <a:endParaRPr lang="en-US" altLang="ko-KR" dirty="0">
              <a:ea typeface="210 콤퓨타세탁 R" panose="02020603020101020101"/>
            </a:endParaRPr>
          </a:p>
          <a:p>
            <a:pPr fontAlgn="base"/>
            <a:endParaRPr lang="en-US" altLang="ko-KR" dirty="0">
              <a:ea typeface="210 콤퓨타세탁 R" panose="02020603020101020101"/>
            </a:endParaRPr>
          </a:p>
          <a:p>
            <a:pPr fontAlgn="base"/>
            <a:endParaRPr lang="ko-KR" altLang="en-US" dirty="0">
              <a:ea typeface="210 콤퓨타세탁 R" panose="02020603020101020101"/>
            </a:endParaRPr>
          </a:p>
          <a:p>
            <a:pPr fontAlgn="base">
              <a:buFont typeface="Arial" pitchFamily="34" charset="0"/>
              <a:buChar char="•"/>
            </a:pPr>
            <a:r>
              <a:rPr lang="ko-KR" altLang="en-US" dirty="0" smtClean="0">
                <a:ea typeface="210 콤퓨타세탁 R" panose="02020603020101020101"/>
              </a:rPr>
              <a:t> 버킷 실천을 통한 자아자존감 향상 </a:t>
            </a:r>
          </a:p>
          <a:p>
            <a:pPr fontAlgn="base">
              <a:buFont typeface="Arial" pitchFamily="34" charset="0"/>
              <a:buChar char="•"/>
            </a:pPr>
            <a:endParaRPr lang="ko-KR" altLang="en-US" dirty="0">
              <a:ea typeface="210 콤퓨타세탁 R" panose="02020603020101020101"/>
            </a:endParaRPr>
          </a:p>
          <a:p>
            <a:pPr fontAlgn="base">
              <a:buFont typeface="Arial" pitchFamily="34" charset="0"/>
              <a:buChar char="•"/>
            </a:pPr>
            <a:endParaRPr lang="ko-KR" altLang="en-US" dirty="0">
              <a:ea typeface="210 콤퓨타세탁 R" panose="02020603020101020101"/>
            </a:endParaRPr>
          </a:p>
          <a:p>
            <a:endParaRPr lang="ko-KR" altLang="en-US" spc="-150" dirty="0" err="1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</p:txBody>
      </p:sp>
      <p:pic>
        <p:nvPicPr>
          <p:cNvPr id="28" name="그림 27" descr="나무, 실외, 도로, 운송이(가) 표시된 사진&#10;&#10;매우 높은 신뢰도로 생성된 설명">
            <a:extLst>
              <a:ext uri="{FF2B5EF4-FFF2-40B4-BE49-F238E27FC236}">
                <a16:creationId xmlns:a16="http://schemas.microsoft.com/office/drawing/2014/main" id="{EB68ADCB-5B01-4BD5-8325-45AA5369B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2" y="2176309"/>
            <a:ext cx="4892948" cy="344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C2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C2B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2" y="758985"/>
            <a:ext cx="622508" cy="326817"/>
          </a:xfrm>
          <a:prstGeom prst="rect">
            <a:avLst/>
          </a:prstGeom>
        </p:spPr>
      </p:pic>
      <p:cxnSp>
        <p:nvCxnSpPr>
          <p:cNvPr id="172" name="직선 연결선 17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 spc="300" dirty="0" smtClean="0">
                <a:solidFill>
                  <a:srgbClr val="C2B3C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b="1" spc="300" dirty="0" smtClean="0">
                <a:solidFill>
                  <a:srgbClr val="C2B3C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b="1" spc="300" dirty="0">
              <a:solidFill>
                <a:srgbClr val="C2B3C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5621856" y="512461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82" name="직선 연결선 18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43459" y="780222"/>
            <a:ext cx="213391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C2B3C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기대효과 및 활용방안</a:t>
            </a:r>
            <a:endParaRPr lang="ko-KR" altLang="en-US" sz="1600" dirty="0">
              <a:solidFill>
                <a:srgbClr val="C2B3C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66493" y="526969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46292" y="474662"/>
            <a:ext cx="1021433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방법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62" name="직선 연결선 57"/>
          <p:cNvCxnSpPr/>
          <p:nvPr/>
        </p:nvCxnSpPr>
        <p:spPr>
          <a:xfrm flipH="1" flipV="1">
            <a:off x="1627826" y="1395797"/>
            <a:ext cx="1908690" cy="370"/>
          </a:xfrm>
          <a:prstGeom prst="line">
            <a:avLst/>
          </a:prstGeom>
          <a:ln w="19050" cap="rnd">
            <a:solidFill>
              <a:srgbClr val="C2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58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C2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C2B3CA"/>
          </a:solidFill>
          <a:ln>
            <a:solidFill>
              <a:srgbClr val="C2B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551555" y="1213021"/>
            <a:ext cx="480131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2B3C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웰다잉 어플 관점에서 전체적인 기대효과</a:t>
            </a:r>
            <a:endParaRPr lang="ko-KR" altLang="en-US" sz="2000" b="1" dirty="0">
              <a:solidFill>
                <a:srgbClr val="C2B3C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59151" y="1709935"/>
            <a:ext cx="3297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b="1" dirty="0">
                <a:solidFill>
                  <a:srgbClr val="7030A0"/>
                </a:solidFill>
              </a:rPr>
              <a:t>타 제품과의 차별성</a:t>
            </a:r>
            <a:r>
              <a:rPr lang="en-US" altLang="ko-KR" sz="2000" b="1" dirty="0">
                <a:solidFill>
                  <a:srgbClr val="7030A0"/>
                </a:solidFill>
              </a:rPr>
              <a:t>/</a:t>
            </a:r>
            <a:r>
              <a:rPr lang="ko-KR" altLang="en-US" sz="2000" b="1" dirty="0">
                <a:solidFill>
                  <a:srgbClr val="7030A0"/>
                </a:solidFill>
              </a:rPr>
              <a:t>독창성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ADABB9BC-BEC5-44DC-A063-01FDABCBAA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16" y="2256735"/>
            <a:ext cx="4902872" cy="344694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C52B223-7429-49F5-A652-7EEFE03D7510}"/>
              </a:ext>
            </a:extLst>
          </p:cNvPr>
          <p:cNvSpPr txBox="1"/>
          <p:nvPr/>
        </p:nvSpPr>
        <p:spPr>
          <a:xfrm>
            <a:off x="5621856" y="2687546"/>
            <a:ext cx="52205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Font typeface="Arial" pitchFamily="34" charset="0"/>
              <a:buChar char="•"/>
            </a:pPr>
            <a:r>
              <a:rPr lang="ko-KR" altLang="en-US" dirty="0">
                <a:ea typeface="210 콤퓨타세탁 R" panose="02020603020101020101"/>
              </a:rPr>
              <a:t>사회전체의 죽음에 대한 </a:t>
            </a:r>
            <a:r>
              <a:rPr lang="ko-KR" altLang="en-US" dirty="0" smtClean="0">
                <a:ea typeface="210 콤퓨타세탁 R" panose="02020603020101020101"/>
              </a:rPr>
              <a:t>인식 긍정적 </a:t>
            </a:r>
            <a:r>
              <a:rPr lang="ko-KR" altLang="en-US" dirty="0">
                <a:ea typeface="210 콤퓨타세탁 R" panose="02020603020101020101"/>
              </a:rPr>
              <a:t>변화</a:t>
            </a:r>
            <a:endParaRPr lang="en-US" altLang="ko-KR" dirty="0">
              <a:ea typeface="210 콤퓨타세탁 R" panose="02020603020101020101"/>
            </a:endParaRPr>
          </a:p>
          <a:p>
            <a:pPr fontAlgn="base"/>
            <a:endParaRPr lang="en-US" altLang="ko-KR" dirty="0">
              <a:ea typeface="210 콤퓨타세탁 R" panose="02020603020101020101"/>
            </a:endParaRPr>
          </a:p>
          <a:p>
            <a:pPr fontAlgn="base"/>
            <a:endParaRPr lang="en-US" altLang="ko-KR" dirty="0">
              <a:ea typeface="210 콤퓨타세탁 R" panose="02020603020101020101"/>
            </a:endParaRPr>
          </a:p>
          <a:p>
            <a:pPr fontAlgn="base">
              <a:buFont typeface="Arial" pitchFamily="34" charset="0"/>
              <a:buChar char="•"/>
            </a:pPr>
            <a:r>
              <a:rPr lang="ko-KR" altLang="en-US" dirty="0">
                <a:ea typeface="210 콤퓨타세탁 R" panose="02020603020101020101"/>
              </a:rPr>
              <a:t>자신의 죽음에 대해 미리 준비하는 문화 독려</a:t>
            </a:r>
            <a:endParaRPr lang="en-US" altLang="ko-KR" dirty="0">
              <a:ea typeface="210 콤퓨타세탁 R" panose="02020603020101020101"/>
            </a:endParaRPr>
          </a:p>
          <a:p>
            <a:pPr fontAlgn="base"/>
            <a:endParaRPr lang="en-US" altLang="ko-KR" dirty="0">
              <a:ea typeface="210 콤퓨타세탁 R" panose="02020603020101020101"/>
            </a:endParaRPr>
          </a:p>
          <a:p>
            <a:pPr fontAlgn="base"/>
            <a:endParaRPr lang="ko-KR" altLang="en-US" dirty="0">
              <a:ea typeface="210 콤퓨타세탁 R" panose="02020603020101020101"/>
            </a:endParaRPr>
          </a:p>
          <a:p>
            <a:pPr fontAlgn="base">
              <a:buFont typeface="Arial" pitchFamily="34" charset="0"/>
              <a:buChar char="•"/>
            </a:pPr>
            <a:r>
              <a:rPr lang="ko-KR" altLang="en-US" dirty="0">
                <a:ea typeface="210 콤퓨타세탁 R" panose="02020603020101020101"/>
              </a:rPr>
              <a:t>죽음을 공포의 대상 보다는 차분하게 준비해야 되는 ‘나의 인생의 마지막 정리 기간’</a:t>
            </a:r>
            <a:r>
              <a:rPr lang="ko-KR" altLang="en-US" dirty="0" err="1">
                <a:ea typeface="210 콤퓨타세탁 R" panose="02020603020101020101"/>
              </a:rPr>
              <a:t>으로</a:t>
            </a:r>
            <a:r>
              <a:rPr lang="ko-KR" altLang="en-US" dirty="0">
                <a:ea typeface="210 콤퓨타세탁 R" panose="02020603020101020101"/>
              </a:rPr>
              <a:t> 생각</a:t>
            </a:r>
          </a:p>
          <a:p>
            <a:endParaRPr lang="ko-KR" altLang="en-US" dirty="0" err="1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207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>
            <a:stCxn id="12" idx="0"/>
            <a:endCxn id="37" idx="7"/>
          </p:cNvCxnSpPr>
          <p:nvPr/>
        </p:nvCxnSpPr>
        <p:spPr>
          <a:xfrm flipH="1" flipV="1">
            <a:off x="5743459" y="3909616"/>
            <a:ext cx="9654" cy="677615"/>
          </a:xfrm>
          <a:prstGeom prst="line">
            <a:avLst/>
          </a:prstGeom>
          <a:ln w="19050" cap="rnd">
            <a:solidFill>
              <a:srgbClr val="9CB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5688589" y="3854336"/>
            <a:ext cx="63124" cy="65924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5417543" y="4587231"/>
            <a:ext cx="67114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9CBECE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개요</a:t>
            </a:r>
            <a:endParaRPr lang="ko-KR" altLang="en-US" sz="1600" dirty="0">
              <a:solidFill>
                <a:srgbClr val="9CBECE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9C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67517" y="529284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cxnSp>
        <p:nvCxnSpPr>
          <p:cNvPr id="106" name="직선 연결선 105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687189" y="540399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 spc="300" dirty="0" smtClean="0">
                <a:solidFill>
                  <a:srgbClr val="9CBECE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b="1" spc="300" dirty="0">
              <a:solidFill>
                <a:srgbClr val="9CBECE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033320" y="540399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46292" y="474662"/>
            <a:ext cx="1021433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방법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 rot="5400000">
            <a:off x="4912123" y="2284714"/>
            <a:ext cx="1620998" cy="1647295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98" y="2529274"/>
            <a:ext cx="1272448" cy="11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C2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C2B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2" y="758985"/>
            <a:ext cx="622508" cy="326817"/>
          </a:xfrm>
          <a:prstGeom prst="rect">
            <a:avLst/>
          </a:prstGeom>
        </p:spPr>
      </p:pic>
      <p:cxnSp>
        <p:nvCxnSpPr>
          <p:cNvPr id="172" name="직선 연결선 171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 spc="300" dirty="0" smtClean="0">
                <a:solidFill>
                  <a:srgbClr val="C2B3C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b="1" spc="300" dirty="0" smtClean="0">
                <a:solidFill>
                  <a:srgbClr val="C2B3C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b="1" spc="300" dirty="0">
              <a:solidFill>
                <a:srgbClr val="C2B3C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5756469" y="539137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82" name="직선 연결선 181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43459" y="780222"/>
            <a:ext cx="213391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2B3C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기대효과 및 활용방안</a:t>
            </a:r>
            <a:endParaRPr lang="ko-KR" altLang="en-US" sz="1600" dirty="0">
              <a:solidFill>
                <a:srgbClr val="C2B3C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66493" y="526969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63899" y="534375"/>
            <a:ext cx="1367682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배경 및 필요성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46292" y="474662"/>
            <a:ext cx="1021433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방법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62" name="직선 연결선 57"/>
          <p:cNvCxnSpPr/>
          <p:nvPr/>
        </p:nvCxnSpPr>
        <p:spPr>
          <a:xfrm flipH="1" flipV="1">
            <a:off x="1627826" y="1395797"/>
            <a:ext cx="1908690" cy="370"/>
          </a:xfrm>
          <a:prstGeom prst="line">
            <a:avLst/>
          </a:prstGeom>
          <a:ln w="19050" cap="rnd">
            <a:solidFill>
              <a:srgbClr val="C2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58"/>
          <p:cNvCxnSpPr/>
          <p:nvPr/>
        </p:nvCxnSpPr>
        <p:spPr>
          <a:xfrm flipH="1" flipV="1">
            <a:off x="1387276" y="922395"/>
            <a:ext cx="255788" cy="477784"/>
          </a:xfrm>
          <a:prstGeom prst="line">
            <a:avLst/>
          </a:prstGeom>
          <a:ln w="19050" cap="rnd">
            <a:solidFill>
              <a:srgbClr val="C2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 rot="5400000" flipV="1">
            <a:off x="3414712" y="1328737"/>
            <a:ext cx="114301" cy="142876"/>
          </a:xfrm>
          <a:prstGeom prst="ellipse">
            <a:avLst/>
          </a:prstGeom>
          <a:solidFill>
            <a:srgbClr val="C2B3CA"/>
          </a:solidFill>
          <a:ln>
            <a:solidFill>
              <a:srgbClr val="C2B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551555" y="1213021"/>
            <a:ext cx="121058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2B3C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활용방안</a:t>
            </a:r>
            <a:endParaRPr lang="ko-KR" altLang="en-US" sz="2000" b="1" dirty="0">
              <a:solidFill>
                <a:srgbClr val="C2B3C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268533" y="1835860"/>
            <a:ext cx="173316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b="1" dirty="0" smtClean="0">
                <a:solidFill>
                  <a:srgbClr val="7030A0"/>
                </a:solidFill>
              </a:rPr>
              <a:t>활용 가능 분야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cxnSp>
        <p:nvCxnSpPr>
          <p:cNvPr id="69" name="직선 연결선 57"/>
          <p:cNvCxnSpPr/>
          <p:nvPr/>
        </p:nvCxnSpPr>
        <p:spPr>
          <a:xfrm>
            <a:off x="1547403" y="5821105"/>
            <a:ext cx="68582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476214" y="4705305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spc="-150" dirty="0">
                <a:solidFill>
                  <a:schemeClr val="bg1"/>
                </a:solidFill>
              </a:rPr>
              <a:t>2321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ACDDDB-0C67-4A55-8BD9-FEE6F2AB7355}"/>
              </a:ext>
            </a:extLst>
          </p:cNvPr>
          <p:cNvSpPr txBox="1"/>
          <p:nvPr/>
        </p:nvSpPr>
        <p:spPr>
          <a:xfrm>
            <a:off x="4952147" y="2742587"/>
            <a:ext cx="6228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buFont typeface="Arial" pitchFamily="34" charset="0"/>
              <a:buChar char="•"/>
            </a:pPr>
            <a:r>
              <a:rPr lang="ko-KR" altLang="en-US" dirty="0">
                <a:ea typeface="210 콤퓨타세탁 R" panose="02020603020101020101"/>
              </a:rPr>
              <a:t>노인복지관에서 </a:t>
            </a:r>
            <a:r>
              <a:rPr lang="ko-KR" altLang="en-US" dirty="0" err="1">
                <a:ea typeface="210 콤퓨타세탁 R" panose="02020603020101020101"/>
              </a:rPr>
              <a:t>웰다잉</a:t>
            </a:r>
            <a:r>
              <a:rPr lang="ko-KR" altLang="en-US" dirty="0">
                <a:ea typeface="210 콤퓨타세탁 R" panose="02020603020101020101"/>
              </a:rPr>
              <a:t> </a:t>
            </a:r>
            <a:r>
              <a:rPr lang="ko-KR" altLang="en-US" dirty="0" err="1">
                <a:ea typeface="210 콤퓨타세탁 R" panose="02020603020101020101"/>
              </a:rPr>
              <a:t>앱</a:t>
            </a:r>
            <a:r>
              <a:rPr lang="ko-KR" altLang="en-US" dirty="0">
                <a:ea typeface="210 콤퓨타세탁 R" panose="02020603020101020101"/>
              </a:rPr>
              <a:t> 사용 수업 만들기</a:t>
            </a:r>
            <a:endParaRPr lang="en-US" altLang="ko-KR" dirty="0">
              <a:ea typeface="210 콤퓨타세탁 R" panose="02020603020101020101"/>
            </a:endParaRPr>
          </a:p>
          <a:p>
            <a:pPr algn="just" fontAlgn="base"/>
            <a:endParaRPr lang="ko-KR" altLang="en-US" dirty="0">
              <a:ea typeface="210 콤퓨타세탁 R" panose="02020603020101020101"/>
            </a:endParaRPr>
          </a:p>
          <a:p>
            <a:pPr algn="just" fontAlgn="base">
              <a:buFont typeface="Arial" pitchFamily="34" charset="0"/>
              <a:buChar char="•"/>
            </a:pPr>
            <a:r>
              <a:rPr lang="en-US" altLang="ko-KR" dirty="0">
                <a:ea typeface="210 콤퓨타세탁 R" panose="02020603020101020101"/>
              </a:rPr>
              <a:t>‘</a:t>
            </a:r>
            <a:r>
              <a:rPr lang="ko-KR" altLang="en-US" dirty="0">
                <a:ea typeface="210 콤퓨타세탁 R" panose="02020603020101020101"/>
              </a:rPr>
              <a:t>대한 </a:t>
            </a:r>
            <a:r>
              <a:rPr lang="ko-KR" altLang="en-US" dirty="0" err="1">
                <a:ea typeface="210 콤퓨타세탁 R" panose="02020603020101020101"/>
              </a:rPr>
              <a:t>웰다잉</a:t>
            </a:r>
            <a:r>
              <a:rPr lang="ko-KR" altLang="en-US" dirty="0">
                <a:ea typeface="210 콤퓨타세탁 R" panose="02020603020101020101"/>
              </a:rPr>
              <a:t> 협회</a:t>
            </a:r>
            <a:r>
              <a:rPr lang="en-US" altLang="ko-KR" dirty="0">
                <a:ea typeface="210 콤퓨타세탁 R" panose="02020603020101020101"/>
              </a:rPr>
              <a:t>’</a:t>
            </a:r>
            <a:r>
              <a:rPr lang="ko-KR" altLang="en-US" dirty="0">
                <a:ea typeface="210 콤퓨타세탁 R" panose="02020603020101020101"/>
              </a:rPr>
              <a:t>나 관련기관에서 웰다잉 </a:t>
            </a:r>
            <a:r>
              <a:rPr lang="ko-KR" altLang="en-US" dirty="0" err="1">
                <a:ea typeface="210 콤퓨타세탁 R" panose="02020603020101020101"/>
              </a:rPr>
              <a:t>앱을</a:t>
            </a:r>
            <a:r>
              <a:rPr lang="ko-KR" altLang="en-US" dirty="0">
                <a:ea typeface="210 콤퓨타세탁 R" panose="02020603020101020101"/>
              </a:rPr>
              <a:t> 홍보하여 일반인이 손 쉽게 </a:t>
            </a:r>
            <a:r>
              <a:rPr lang="ko-KR" altLang="en-US" dirty="0" err="1">
                <a:ea typeface="210 콤퓨타세탁 R" panose="02020603020101020101"/>
              </a:rPr>
              <a:t>웰다잉</a:t>
            </a:r>
            <a:r>
              <a:rPr lang="ko-KR" altLang="en-US" dirty="0">
                <a:ea typeface="210 콤퓨타세탁 R" panose="02020603020101020101"/>
              </a:rPr>
              <a:t> 접하게 </a:t>
            </a:r>
            <a:r>
              <a:rPr lang="ko-KR" altLang="en-US" dirty="0" err="1">
                <a:ea typeface="210 콤퓨타세탁 R" panose="02020603020101020101"/>
              </a:rPr>
              <a:t>만들어야함</a:t>
            </a:r>
            <a:endParaRPr lang="en-US" altLang="ko-KR" dirty="0">
              <a:ea typeface="210 콤퓨타세탁 R" panose="02020603020101020101"/>
            </a:endParaRPr>
          </a:p>
          <a:p>
            <a:pPr algn="just" fontAlgn="base"/>
            <a:endParaRPr lang="ko-KR" altLang="en-US" dirty="0">
              <a:ea typeface="210 콤퓨타세탁 R" panose="02020603020101020101"/>
            </a:endParaRPr>
          </a:p>
          <a:p>
            <a:pPr algn="just" fontAlgn="base">
              <a:buFont typeface="Arial" pitchFamily="34" charset="0"/>
              <a:buChar char="•"/>
            </a:pPr>
            <a:r>
              <a:rPr lang="ko-KR" altLang="en-US" dirty="0">
                <a:ea typeface="210 콤퓨타세탁 R" panose="02020603020101020101"/>
              </a:rPr>
              <a:t>죽음에 관심이 많은 호스피스에서 </a:t>
            </a:r>
            <a:r>
              <a:rPr lang="ko-KR" altLang="en-US" dirty="0" err="1">
                <a:ea typeface="210 콤퓨타세탁 R" panose="02020603020101020101"/>
              </a:rPr>
              <a:t>웰다잉</a:t>
            </a:r>
            <a:r>
              <a:rPr lang="ko-KR" altLang="en-US" dirty="0">
                <a:ea typeface="210 콤퓨타세탁 R" panose="02020603020101020101"/>
              </a:rPr>
              <a:t> </a:t>
            </a:r>
            <a:r>
              <a:rPr lang="ko-KR" altLang="en-US" dirty="0" err="1">
                <a:ea typeface="210 콤퓨타세탁 R" panose="02020603020101020101"/>
              </a:rPr>
              <a:t>앱</a:t>
            </a:r>
            <a:r>
              <a:rPr lang="ko-KR" altLang="en-US" dirty="0">
                <a:ea typeface="210 콤퓨타세탁 R" panose="02020603020101020101"/>
              </a:rPr>
              <a:t> 사용</a:t>
            </a:r>
            <a:endParaRPr lang="en-US" altLang="ko-KR" dirty="0">
              <a:ea typeface="210 콤퓨타세탁 R" panose="02020603020101020101"/>
            </a:endParaRPr>
          </a:p>
          <a:p>
            <a:pPr algn="just" fontAlgn="base"/>
            <a:r>
              <a:rPr lang="en-US" altLang="ko-KR" dirty="0">
                <a:ea typeface="210 콤퓨타세탁 R" panose="02020603020101020101"/>
              </a:rPr>
              <a:t>- </a:t>
            </a:r>
            <a:r>
              <a:rPr lang="ko-KR" altLang="en-US" dirty="0">
                <a:ea typeface="210 콤퓨타세탁 R" panose="02020603020101020101"/>
              </a:rPr>
              <a:t>죽음의 두려움에서 벗어날 수 있는 기회 마련 </a:t>
            </a:r>
          </a:p>
          <a:p>
            <a:pPr algn="just"/>
            <a:endParaRPr lang="ko-KR" altLang="en-US" spc="-150" dirty="0" err="1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</p:txBody>
      </p:sp>
      <p:pic>
        <p:nvPicPr>
          <p:cNvPr id="72" name="_x444283536" descr="EMB00016b7c8a6b">
            <a:extLst>
              <a:ext uri="{FF2B5EF4-FFF2-40B4-BE49-F238E27FC236}">
                <a16:creationId xmlns:a16="http://schemas.microsoft.com/office/drawing/2014/main" id="{4D81953F-D093-4BA9-A1D0-892EE514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0" y="2346500"/>
            <a:ext cx="4180608" cy="356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자유형 50"/>
          <p:cNvSpPr/>
          <p:nvPr/>
        </p:nvSpPr>
        <p:spPr>
          <a:xfrm>
            <a:off x="3825232" y="2882824"/>
            <a:ext cx="4956889" cy="1994554"/>
          </a:xfrm>
          <a:custGeom>
            <a:avLst/>
            <a:gdLst>
              <a:gd name="connsiteX0" fmla="*/ 0 w 4956889"/>
              <a:gd name="connsiteY0" fmla="*/ 0 h 1994554"/>
              <a:gd name="connsiteX1" fmla="*/ 4350942 w 4956889"/>
              <a:gd name="connsiteY1" fmla="*/ 0 h 1994554"/>
              <a:gd name="connsiteX2" fmla="*/ 4956889 w 4956889"/>
              <a:gd name="connsiteY2" fmla="*/ 423266 h 1994554"/>
              <a:gd name="connsiteX3" fmla="*/ 4956889 w 4956889"/>
              <a:gd name="connsiteY3" fmla="*/ 1994554 h 1994554"/>
              <a:gd name="connsiteX4" fmla="*/ 0 w 4956889"/>
              <a:gd name="connsiteY4" fmla="*/ 1994554 h 199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6889" h="1994554">
                <a:moveTo>
                  <a:pt x="0" y="0"/>
                </a:moveTo>
                <a:lnTo>
                  <a:pt x="4350942" y="0"/>
                </a:lnTo>
                <a:lnTo>
                  <a:pt x="4956889" y="423266"/>
                </a:lnTo>
                <a:lnTo>
                  <a:pt x="4956889" y="1994554"/>
                </a:lnTo>
                <a:lnTo>
                  <a:pt x="0" y="1994554"/>
                </a:lnTo>
                <a:close/>
              </a:path>
            </a:pathLst>
          </a:custGeom>
          <a:noFill/>
          <a:ln w="508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 51"/>
          <p:cNvSpPr/>
          <p:nvPr/>
        </p:nvSpPr>
        <p:spPr>
          <a:xfrm flipV="1">
            <a:off x="7889827" y="4586154"/>
            <a:ext cx="618317" cy="717248"/>
          </a:xfrm>
          <a:custGeom>
            <a:avLst/>
            <a:gdLst>
              <a:gd name="connsiteX0" fmla="*/ 0 w 618317"/>
              <a:gd name="connsiteY0" fmla="*/ 717248 h 717248"/>
              <a:gd name="connsiteX1" fmla="*/ 618317 w 618317"/>
              <a:gd name="connsiteY1" fmla="*/ 717248 h 717248"/>
              <a:gd name="connsiteX2" fmla="*/ 0 w 618317"/>
              <a:gd name="connsiteY2" fmla="*/ 0 h 71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17" h="717248">
                <a:moveTo>
                  <a:pt x="0" y="717248"/>
                </a:moveTo>
                <a:lnTo>
                  <a:pt x="618317" y="717248"/>
                </a:lnTo>
                <a:lnTo>
                  <a:pt x="0" y="0"/>
                </a:lnTo>
                <a:close/>
              </a:path>
            </a:pathLst>
          </a:custGeom>
          <a:noFill/>
          <a:ln w="50800">
            <a:solidFill>
              <a:srgbClr val="ACC4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>
            <a:stCxn id="59" idx="4"/>
          </p:cNvCxnSpPr>
          <p:nvPr/>
        </p:nvCxnSpPr>
        <p:spPr>
          <a:xfrm>
            <a:off x="4884202" y="2270645"/>
            <a:ext cx="0" cy="592550"/>
          </a:xfrm>
          <a:prstGeom prst="line">
            <a:avLst/>
          </a:prstGeom>
          <a:noFill/>
          <a:ln w="25400" cap="rnd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직선 연결선 86"/>
          <p:cNvCxnSpPr>
            <a:stCxn id="57" idx="4"/>
          </p:cNvCxnSpPr>
          <p:nvPr/>
        </p:nvCxnSpPr>
        <p:spPr>
          <a:xfrm flipH="1">
            <a:off x="4894859" y="2099888"/>
            <a:ext cx="573954" cy="766864"/>
          </a:xfrm>
          <a:prstGeom prst="line">
            <a:avLst/>
          </a:prstGeom>
          <a:noFill/>
          <a:ln w="25400" cap="rnd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4492644" y="2054440"/>
            <a:ext cx="387592" cy="842404"/>
          </a:xfrm>
          <a:prstGeom prst="line">
            <a:avLst/>
          </a:prstGeom>
          <a:noFill/>
          <a:ln w="25400" cap="rnd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직선 연결선 92"/>
          <p:cNvCxnSpPr/>
          <p:nvPr/>
        </p:nvCxnSpPr>
        <p:spPr>
          <a:xfrm flipH="1">
            <a:off x="4888169" y="2044072"/>
            <a:ext cx="418789" cy="838752"/>
          </a:xfrm>
          <a:prstGeom prst="line">
            <a:avLst/>
          </a:prstGeom>
          <a:noFill/>
          <a:ln w="25400" cap="rnd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그룹 23"/>
          <p:cNvGrpSpPr/>
          <p:nvPr/>
        </p:nvGrpSpPr>
        <p:grpSpPr>
          <a:xfrm>
            <a:off x="4050765" y="453001"/>
            <a:ext cx="1819420" cy="1817644"/>
            <a:chOff x="4646302" y="773209"/>
            <a:chExt cx="1819420" cy="1817644"/>
          </a:xfrm>
        </p:grpSpPr>
        <p:sp>
          <p:nvSpPr>
            <p:cNvPr id="57" name="타원 56"/>
            <p:cNvSpPr/>
            <p:nvPr/>
          </p:nvSpPr>
          <p:spPr>
            <a:xfrm>
              <a:off x="5825624" y="1942645"/>
              <a:ext cx="477451" cy="477451"/>
            </a:xfrm>
            <a:prstGeom prst="ellipse">
              <a:avLst/>
            </a:prstGeom>
            <a:solidFill>
              <a:srgbClr val="6399B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689684" y="1274513"/>
              <a:ext cx="776038" cy="776038"/>
            </a:xfrm>
            <a:prstGeom prst="ellipse">
              <a:avLst/>
            </a:prstGeom>
            <a:solidFill>
              <a:srgbClr val="A089AD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4983098" y="1597571"/>
              <a:ext cx="993282" cy="993282"/>
            </a:xfrm>
            <a:prstGeom prst="ellipse">
              <a:avLst/>
            </a:prstGeom>
            <a:solidFill>
              <a:srgbClr val="89AB6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4948576" y="773209"/>
              <a:ext cx="1240943" cy="1240943"/>
            </a:xfrm>
            <a:prstGeom prst="ellipse">
              <a:avLst/>
            </a:prstGeom>
            <a:solidFill>
              <a:srgbClr val="F6D04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4646302" y="1601726"/>
              <a:ext cx="776038" cy="776038"/>
            </a:xfrm>
            <a:prstGeom prst="ellipse">
              <a:avLst/>
            </a:prstGeom>
            <a:solidFill>
              <a:srgbClr val="ED605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자유형 33"/>
          <p:cNvSpPr/>
          <p:nvPr/>
        </p:nvSpPr>
        <p:spPr>
          <a:xfrm>
            <a:off x="8878766" y="1487466"/>
            <a:ext cx="1524052" cy="846549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027193" y="2624675"/>
            <a:ext cx="1081079" cy="6004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C2B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 rot="5400000" flipH="1">
            <a:off x="8230624" y="2778097"/>
            <a:ext cx="466399" cy="636594"/>
          </a:xfrm>
          <a:custGeom>
            <a:avLst/>
            <a:gdLst>
              <a:gd name="connsiteX0" fmla="*/ 0 w 618317"/>
              <a:gd name="connsiteY0" fmla="*/ 717248 h 717248"/>
              <a:gd name="connsiteX1" fmla="*/ 618317 w 618317"/>
              <a:gd name="connsiteY1" fmla="*/ 717248 h 717248"/>
              <a:gd name="connsiteX2" fmla="*/ 0 w 618317"/>
              <a:gd name="connsiteY2" fmla="*/ 0 h 71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17" h="717248">
                <a:moveTo>
                  <a:pt x="0" y="717248"/>
                </a:moveTo>
                <a:lnTo>
                  <a:pt x="618317" y="717248"/>
                </a:lnTo>
                <a:lnTo>
                  <a:pt x="0" y="0"/>
                </a:lnTo>
                <a:close/>
              </a:path>
            </a:pathLst>
          </a:cu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4424109" y="3562820"/>
            <a:ext cx="3685347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THANK YOU</a:t>
            </a:r>
            <a:endParaRPr lang="ko-KR" altLang="en-US" sz="1400" dirty="0">
              <a:solidFill>
                <a:srgbClr val="F28E83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7" name="자유형 46"/>
          <p:cNvSpPr/>
          <p:nvPr/>
        </p:nvSpPr>
        <p:spPr>
          <a:xfrm>
            <a:off x="8782121" y="6270194"/>
            <a:ext cx="1338444" cy="587806"/>
          </a:xfrm>
          <a:custGeom>
            <a:avLst/>
            <a:gdLst>
              <a:gd name="connsiteX0" fmla="*/ 1216171 w 1338444"/>
              <a:gd name="connsiteY0" fmla="*/ 0 h 587806"/>
              <a:gd name="connsiteX1" fmla="*/ 1338444 w 1338444"/>
              <a:gd name="connsiteY1" fmla="*/ 0 h 587806"/>
              <a:gd name="connsiteX2" fmla="*/ 1210499 w 1338444"/>
              <a:gd name="connsiteY2" fmla="*/ 587806 h 587806"/>
              <a:gd name="connsiteX3" fmla="*/ 1088226 w 1338444"/>
              <a:gd name="connsiteY3" fmla="*/ 587806 h 587806"/>
              <a:gd name="connsiteX4" fmla="*/ 996469 w 1338444"/>
              <a:gd name="connsiteY4" fmla="*/ 0 h 587806"/>
              <a:gd name="connsiteX5" fmla="*/ 1118742 w 1338444"/>
              <a:gd name="connsiteY5" fmla="*/ 0 h 587806"/>
              <a:gd name="connsiteX6" fmla="*/ 990797 w 1338444"/>
              <a:gd name="connsiteY6" fmla="*/ 587806 h 587806"/>
              <a:gd name="connsiteX7" fmla="*/ 868524 w 1338444"/>
              <a:gd name="connsiteY7" fmla="*/ 587806 h 587806"/>
              <a:gd name="connsiteX8" fmla="*/ 778668 w 1338444"/>
              <a:gd name="connsiteY8" fmla="*/ 0 h 587806"/>
              <a:gd name="connsiteX9" fmla="*/ 900941 w 1338444"/>
              <a:gd name="connsiteY9" fmla="*/ 0 h 587806"/>
              <a:gd name="connsiteX10" fmla="*/ 772996 w 1338444"/>
              <a:gd name="connsiteY10" fmla="*/ 587806 h 587806"/>
              <a:gd name="connsiteX11" fmla="*/ 650723 w 1338444"/>
              <a:gd name="connsiteY11" fmla="*/ 587806 h 587806"/>
              <a:gd name="connsiteX12" fmla="*/ 565448 w 1338444"/>
              <a:gd name="connsiteY12" fmla="*/ 0 h 587806"/>
              <a:gd name="connsiteX13" fmla="*/ 687721 w 1338444"/>
              <a:gd name="connsiteY13" fmla="*/ 0 h 587806"/>
              <a:gd name="connsiteX14" fmla="*/ 559776 w 1338444"/>
              <a:gd name="connsiteY14" fmla="*/ 587806 h 587806"/>
              <a:gd name="connsiteX15" fmla="*/ 437503 w 1338444"/>
              <a:gd name="connsiteY15" fmla="*/ 587806 h 587806"/>
              <a:gd name="connsiteX16" fmla="*/ 345746 w 1338444"/>
              <a:gd name="connsiteY16" fmla="*/ 0 h 587806"/>
              <a:gd name="connsiteX17" fmla="*/ 468019 w 1338444"/>
              <a:gd name="connsiteY17" fmla="*/ 0 h 587806"/>
              <a:gd name="connsiteX18" fmla="*/ 340074 w 1338444"/>
              <a:gd name="connsiteY18" fmla="*/ 587806 h 587806"/>
              <a:gd name="connsiteX19" fmla="*/ 217801 w 1338444"/>
              <a:gd name="connsiteY19" fmla="*/ 587806 h 587806"/>
              <a:gd name="connsiteX20" fmla="*/ 127945 w 1338444"/>
              <a:gd name="connsiteY20" fmla="*/ 0 h 587806"/>
              <a:gd name="connsiteX21" fmla="*/ 250218 w 1338444"/>
              <a:gd name="connsiteY21" fmla="*/ 0 h 587806"/>
              <a:gd name="connsiteX22" fmla="*/ 122273 w 1338444"/>
              <a:gd name="connsiteY22" fmla="*/ 587806 h 587806"/>
              <a:gd name="connsiteX23" fmla="*/ 0 w 1338444"/>
              <a:gd name="connsiteY23" fmla="*/ 587806 h 58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444" h="587806">
                <a:moveTo>
                  <a:pt x="1216171" y="0"/>
                </a:moveTo>
                <a:lnTo>
                  <a:pt x="1338444" y="0"/>
                </a:lnTo>
                <a:lnTo>
                  <a:pt x="1210499" y="587806"/>
                </a:lnTo>
                <a:lnTo>
                  <a:pt x="1088226" y="587806"/>
                </a:lnTo>
                <a:close/>
                <a:moveTo>
                  <a:pt x="996469" y="0"/>
                </a:moveTo>
                <a:lnTo>
                  <a:pt x="1118742" y="0"/>
                </a:lnTo>
                <a:lnTo>
                  <a:pt x="990797" y="587806"/>
                </a:lnTo>
                <a:lnTo>
                  <a:pt x="868524" y="587806"/>
                </a:lnTo>
                <a:close/>
                <a:moveTo>
                  <a:pt x="778668" y="0"/>
                </a:moveTo>
                <a:lnTo>
                  <a:pt x="900941" y="0"/>
                </a:lnTo>
                <a:lnTo>
                  <a:pt x="772996" y="587806"/>
                </a:lnTo>
                <a:lnTo>
                  <a:pt x="650723" y="587806"/>
                </a:lnTo>
                <a:close/>
                <a:moveTo>
                  <a:pt x="565448" y="0"/>
                </a:moveTo>
                <a:lnTo>
                  <a:pt x="687721" y="0"/>
                </a:lnTo>
                <a:lnTo>
                  <a:pt x="559776" y="587806"/>
                </a:lnTo>
                <a:lnTo>
                  <a:pt x="437503" y="587806"/>
                </a:lnTo>
                <a:close/>
                <a:moveTo>
                  <a:pt x="345746" y="0"/>
                </a:moveTo>
                <a:lnTo>
                  <a:pt x="468019" y="0"/>
                </a:lnTo>
                <a:lnTo>
                  <a:pt x="340074" y="587806"/>
                </a:lnTo>
                <a:lnTo>
                  <a:pt x="217801" y="587806"/>
                </a:lnTo>
                <a:close/>
                <a:moveTo>
                  <a:pt x="127945" y="0"/>
                </a:moveTo>
                <a:lnTo>
                  <a:pt x="250218" y="0"/>
                </a:lnTo>
                <a:lnTo>
                  <a:pt x="122273" y="587806"/>
                </a:lnTo>
                <a:lnTo>
                  <a:pt x="0" y="587806"/>
                </a:lnTo>
                <a:close/>
              </a:path>
            </a:pathLst>
          </a:custGeom>
          <a:solidFill>
            <a:srgbClr val="F1D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6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210 콤퓨타세탁 R" panose="02020603020101020101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9CB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210 콤퓨타세탁 R" panose="0202060302010102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24111" y="777176"/>
            <a:ext cx="45717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9CBECE"/>
                </a:solidFill>
                <a:latin typeface="210 콤퓨타세탁 R" panose="02020603020101020101" pitchFamily="18" charset="-127"/>
                <a:ea typeface="210 콤퓨타세탁 R" panose="02020603020101020101"/>
              </a:rPr>
              <a:t>개요</a:t>
            </a:r>
            <a:endParaRPr lang="ko-KR" altLang="en-US" sz="1600" dirty="0">
              <a:solidFill>
                <a:srgbClr val="9CBECE"/>
              </a:solidFill>
              <a:latin typeface="210 콤퓨타세탁 R" panose="02020603020101020101" pitchFamily="18" charset="-127"/>
              <a:ea typeface="210 콤퓨타세탁 R" panose="02020603020101020101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6" y="729737"/>
            <a:ext cx="405170" cy="36878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9C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210 콤퓨타세탁 R" panose="02020603020101020101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67517" y="529284"/>
            <a:ext cx="1058303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배경 및 필요성</a:t>
            </a:r>
          </a:p>
        </p:txBody>
      </p:sp>
      <p:cxnSp>
        <p:nvCxnSpPr>
          <p:cNvPr id="106" name="직선 연결선 105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687189" y="540399"/>
            <a:ext cx="439544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 spc="300" dirty="0" smtClean="0">
                <a:solidFill>
                  <a:srgbClr val="9CBECE"/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개요</a:t>
            </a:r>
            <a:endParaRPr lang="ko-KR" altLang="en-US" sz="1050" b="1" spc="300" dirty="0">
              <a:solidFill>
                <a:srgbClr val="9CBECE"/>
              </a:solidFill>
              <a:latin typeface="210 콤퓨타세탁 L" panose="02020603020101020101" pitchFamily="18" charset="-127"/>
              <a:ea typeface="210 콤퓨타세탁 R" panose="02020603020101020101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033320" y="540399"/>
            <a:ext cx="760144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R" panose="02020603020101020101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46292" y="474662"/>
            <a:ext cx="827471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및 방법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R" panose="02020603020101020101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498391" y="449216"/>
            <a:ext cx="942887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R" panose="02020603020101020101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R" panose="02020603020101020101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8672" y="4223532"/>
            <a:ext cx="101135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설명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: 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노인의 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Well-Dying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을 위한 교육적 컨텐츠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및 사회적 기능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, Well-Dying 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활동 기능을 제공하는 </a:t>
            </a:r>
            <a:r>
              <a:rPr lang="ko-KR" altLang="en-US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앱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/>
            </a:r>
            <a:b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</a:br>
            <a:endParaRPr lang="en-US" altLang="ko-KR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대상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: 50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대 후반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~60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대 후반의 스마트폰 사용하는 시니어 노인</a:t>
            </a:r>
          </a:p>
          <a:p>
            <a:pPr>
              <a:buFont typeface="Arial" pitchFamily="34" charset="0"/>
              <a:buChar char="•"/>
            </a:pPr>
            <a:endParaRPr lang="ko-KR" altLang="en-US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주요 기능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: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 버킷리스트 기능 </a:t>
            </a:r>
            <a:endParaRPr lang="en-US" altLang="ko-KR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</p:txBody>
      </p:sp>
      <p:pic>
        <p:nvPicPr>
          <p:cNvPr id="27" name="그림 2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EEC45EB7-2083-44E0-B00B-1ED1D31953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5" y="1497373"/>
            <a:ext cx="1956028" cy="1800200"/>
          </a:xfrm>
          <a:prstGeom prst="rect">
            <a:avLst/>
          </a:prstGeom>
        </p:spPr>
      </p:pic>
      <p:pic>
        <p:nvPicPr>
          <p:cNvPr id="28" name="그림 27" descr="실내, 벽, 테이블, 사람이(가) 표시된 사진&#10;&#10;높은 신뢰도로 생성된 설명">
            <a:extLst>
              <a:ext uri="{FF2B5EF4-FFF2-40B4-BE49-F238E27FC236}">
                <a16:creationId xmlns:a16="http://schemas.microsoft.com/office/drawing/2014/main" id="{EB0C0D60-A93E-404F-B0CC-84CFDA6CED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91" y="1497373"/>
            <a:ext cx="1836605" cy="172819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763583" y="3333577"/>
            <a:ext cx="192927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4</a:t>
            </a: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차 산업 혁명 시대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, </a:t>
            </a: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노인의 </a:t>
            </a:r>
            <a:r>
              <a:rPr lang="ko-KR" altLang="en-US" sz="14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스마트폰</a:t>
            </a: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활용 욕구 비약적 상승</a:t>
            </a:r>
          </a:p>
        </p:txBody>
      </p:sp>
      <p:pic>
        <p:nvPicPr>
          <p:cNvPr id="30" name="그림 29" descr="사람, 실내, 사람들, 그룹이(가) 표시된 사진&#10;&#10;매우 높은 신뢰도로 생성된 설명">
            <a:extLst>
              <a:ext uri="{FF2B5EF4-FFF2-40B4-BE49-F238E27FC236}">
                <a16:creationId xmlns:a16="http://schemas.microsoft.com/office/drawing/2014/main" id="{C26C13C6-15D5-4FDB-A88B-4EDE669402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823" y="1461369"/>
            <a:ext cx="1899001" cy="17898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15811" y="3333577"/>
            <a:ext cx="208823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웰다잉에</a:t>
            </a: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대한 노인의 관심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, </a:t>
            </a: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사회적 관심 매우 높음</a:t>
            </a:r>
          </a:p>
        </p:txBody>
      </p:sp>
      <p:sp>
        <p:nvSpPr>
          <p:cNvPr id="32" name="갈매기형 수장 15"/>
          <p:cNvSpPr/>
          <p:nvPr/>
        </p:nvSpPr>
        <p:spPr>
          <a:xfrm>
            <a:off x="7012055" y="2405602"/>
            <a:ext cx="540060" cy="307777"/>
          </a:xfrm>
          <a:prstGeom prst="chevron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ts val="1000"/>
              </a:spcBef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ea typeface="210 콤퓨타세탁 R" panose="02020603020101020101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19966" y="223183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노인의 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Well-Dying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을 위한 앱의 개발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!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</p:txBody>
      </p:sp>
      <p:sp>
        <p:nvSpPr>
          <p:cNvPr id="45" name="갈매기형 수장 15"/>
          <p:cNvSpPr/>
          <p:nvPr/>
        </p:nvSpPr>
        <p:spPr>
          <a:xfrm>
            <a:off x="7398686" y="2405602"/>
            <a:ext cx="540060" cy="307777"/>
          </a:xfrm>
          <a:prstGeom prst="chevron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ts val="1000"/>
              </a:spcBef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ea typeface="210 콤퓨타세탁 R" panose="02020603020101020101"/>
            </a:endParaRPr>
          </a:p>
        </p:txBody>
      </p:sp>
      <p:sp>
        <p:nvSpPr>
          <p:cNvPr id="46" name="갈매기형 수장 15"/>
          <p:cNvSpPr/>
          <p:nvPr/>
        </p:nvSpPr>
        <p:spPr>
          <a:xfrm>
            <a:off x="7785317" y="2405602"/>
            <a:ext cx="540060" cy="307777"/>
          </a:xfrm>
          <a:prstGeom prst="chevron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ts val="1000"/>
              </a:spcBef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ea typeface="210 콤퓨타세탁 R" panose="02020603020101020101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7143" y="3368893"/>
            <a:ext cx="216024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고령화 시대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, </a:t>
            </a:r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노인을 위한 복지 측면의 접근 필요성 ↑</a:t>
            </a:r>
          </a:p>
        </p:txBody>
      </p:sp>
    </p:spTree>
    <p:extLst>
      <p:ext uri="{BB962C8B-B14F-4D97-AF65-F5344CB8AC3E}">
        <p14:creationId xmlns:p14="http://schemas.microsoft.com/office/powerpoint/2010/main" val="112271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4950917" y="2142406"/>
            <a:ext cx="1925714" cy="1953765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5976257" y="4115099"/>
            <a:ext cx="18797" cy="679768"/>
          </a:xfrm>
          <a:prstGeom prst="line">
            <a:avLst/>
          </a:prstGeom>
          <a:ln w="19050" cap="rnd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5989486" y="4081042"/>
            <a:ext cx="63124" cy="65924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2657" y="4852443"/>
            <a:ext cx="15183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배경 및 필요성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7" name="직선 연결선 166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720054" y="524092"/>
            <a:ext cx="105990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배경 및 필요성</a:t>
            </a:r>
            <a:endParaRPr lang="ko-KR" altLang="en-US" sz="1050" b="1" dirty="0">
              <a:solidFill>
                <a:srgbClr val="F4C61C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77" name="직선 연결선 176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346292" y="474662"/>
            <a:ext cx="1021433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방법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42" y="2579614"/>
            <a:ext cx="1547063" cy="107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24111" y="777176"/>
            <a:ext cx="15183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배경 및 필요성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0" y="651050"/>
            <a:ext cx="777851" cy="542687"/>
          </a:xfrm>
          <a:prstGeom prst="rect">
            <a:avLst/>
          </a:prstGeom>
        </p:spPr>
      </p:pic>
      <p:cxnSp>
        <p:nvCxnSpPr>
          <p:cNvPr id="167" name="직선 연결선 166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720054" y="524092"/>
            <a:ext cx="105990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배경 및 필요성</a:t>
            </a:r>
            <a:endParaRPr lang="ko-KR" altLang="en-US" sz="1050" b="1" dirty="0">
              <a:solidFill>
                <a:srgbClr val="F4C61C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77" name="직선 연결선 176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346292" y="474662"/>
            <a:ext cx="1021433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방법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7213" y="1466175"/>
            <a:ext cx="41881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b="1" dirty="0">
                <a:solidFill>
                  <a:prstClr val="black"/>
                </a:solidFill>
                <a:latin typeface="맑은 고딕" charset="0"/>
                <a:ea typeface="210 콤퓨타세탁 R" panose="02020603020101020101"/>
                <a:cs typeface="Calibri" panose="020F0502020204030204" pitchFamily="34" charset="0"/>
              </a:rPr>
              <a:t>▪ 노인의 </a:t>
            </a:r>
            <a:r>
              <a:rPr lang="ko-KR" altLang="en-US" sz="2100" b="1" dirty="0" err="1">
                <a:solidFill>
                  <a:prstClr val="black"/>
                </a:solidFill>
                <a:latin typeface="맑은 고딕" charset="0"/>
                <a:ea typeface="210 콤퓨타세탁 R" panose="02020603020101020101"/>
                <a:cs typeface="Calibri" panose="020F0502020204030204" pitchFamily="34" charset="0"/>
              </a:rPr>
              <a:t>스마트폰</a:t>
            </a:r>
            <a:r>
              <a:rPr lang="ko-KR" altLang="en-US" sz="2100" b="1" dirty="0">
                <a:solidFill>
                  <a:prstClr val="black"/>
                </a:solidFill>
                <a:latin typeface="맑은 고딕" charset="0"/>
                <a:ea typeface="210 콤퓨타세탁 R" panose="02020603020101020101"/>
                <a:cs typeface="Calibri" panose="020F0502020204030204" pitchFamily="34" charset="0"/>
              </a:rPr>
              <a:t> 사용자 비율</a:t>
            </a:r>
            <a:endParaRPr lang="ko-KR" altLang="en-US" sz="2100" b="1" dirty="0">
              <a:solidFill>
                <a:prstClr val="black"/>
              </a:solidFill>
              <a:latin typeface="맑은 고딕" charset="0"/>
              <a:ea typeface="210 콤퓨타세탁 R" panose="02020603020101020101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9" y="2140402"/>
            <a:ext cx="5603458" cy="401059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982383" y="6128120"/>
            <a:ext cx="46038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ea typeface="210 콤퓨타세탁 R" panose="02020603020101020101"/>
              </a:rPr>
              <a:t>한국갤럽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ea typeface="210 콤퓨타세탁 R" panose="02020603020101020101"/>
              </a:rPr>
              <a:t>,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ea typeface="210 콤퓨타세탁 R" panose="02020603020101020101"/>
              </a:rPr>
              <a:t>「연령별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  <a:ea typeface="210 콤퓨타세탁 R" panose="02020603020101020101"/>
              </a:rPr>
              <a:t>스마트폰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ea typeface="210 콤퓨타세탁 R" panose="02020603020101020101"/>
              </a:rPr>
              <a:t> 사용률」 </a:t>
            </a:r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ea typeface="210 콤퓨타세탁 R" panose="02020603020101020101"/>
              </a:rPr>
              <a:t>2015</a:t>
            </a:r>
            <a:endParaRPr lang="ko-KR" altLang="en-US" sz="1500" b="1" dirty="0">
              <a:solidFill>
                <a:prstClr val="black">
                  <a:lumMod val="65000"/>
                  <a:lumOff val="35000"/>
                </a:prstClr>
              </a:solidFill>
              <a:ea typeface="210 콤퓨타세탁 R" panose="02020603020101020101"/>
            </a:endParaRPr>
          </a:p>
        </p:txBody>
      </p:sp>
      <p:sp>
        <p:nvSpPr>
          <p:cNvPr id="2" name="모서리가 둥근 사각형 설명선[R] 1"/>
          <p:cNvSpPr/>
          <p:nvPr/>
        </p:nvSpPr>
        <p:spPr>
          <a:xfrm>
            <a:off x="6899497" y="1881673"/>
            <a:ext cx="4341743" cy="1384363"/>
          </a:xfrm>
          <a:prstGeom prst="wedgeRoundRectCallout">
            <a:avLst>
              <a:gd name="adj1" fmla="val -64460"/>
              <a:gd name="adj2" fmla="val 38581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b="1" dirty="0">
                <a:solidFill>
                  <a:srgbClr val="FFFFFF"/>
                </a:solidFill>
                <a:ea typeface="210 콤퓨타세탁 R" panose="02020603020101020101"/>
              </a:rPr>
              <a:t>지난</a:t>
            </a:r>
            <a:r>
              <a:rPr lang="en-US" altLang="ko-KR" b="1" dirty="0">
                <a:solidFill>
                  <a:srgbClr val="FFFFFF"/>
                </a:solidFill>
                <a:ea typeface="210 콤퓨타세탁 R" panose="02020603020101020101"/>
              </a:rPr>
              <a:t> 4</a:t>
            </a:r>
            <a:r>
              <a:rPr lang="ko-KR" altLang="ko-KR" b="1" dirty="0">
                <a:solidFill>
                  <a:srgbClr val="FFFFFF"/>
                </a:solidFill>
                <a:ea typeface="210 콤퓨타세탁 R" panose="02020603020101020101"/>
              </a:rPr>
              <a:t>년간 연령별</a:t>
            </a:r>
            <a:r>
              <a:rPr lang="en-US" altLang="ko-KR" b="1" dirty="0">
                <a:solidFill>
                  <a:srgbClr val="FFFFFF"/>
                </a:solidFill>
                <a:ea typeface="210 콤퓨타세탁 R" panose="02020603020101020101"/>
              </a:rPr>
              <a:t> </a:t>
            </a:r>
            <a:r>
              <a:rPr lang="ko-KR" altLang="ko-KR" b="1" dirty="0">
                <a:solidFill>
                  <a:srgbClr val="FFFFFF"/>
                </a:solidFill>
                <a:ea typeface="210 콤퓨타세탁 R" panose="02020603020101020101"/>
              </a:rPr>
              <a:t>스마트폰</a:t>
            </a:r>
            <a:r>
              <a:rPr lang="en-US" altLang="ko-KR" b="1" dirty="0">
                <a:solidFill>
                  <a:srgbClr val="FFFFFF"/>
                </a:solidFill>
                <a:ea typeface="210 콤퓨타세탁 R" panose="02020603020101020101"/>
              </a:rPr>
              <a:t> 사용률 추이를 보면… 2015</a:t>
            </a:r>
            <a:r>
              <a:rPr lang="ko-KR" altLang="en-US" b="1" dirty="0">
                <a:solidFill>
                  <a:srgbClr val="FFFFFF"/>
                </a:solidFill>
                <a:ea typeface="210 콤퓨타세탁 R" panose="02020603020101020101"/>
              </a:rPr>
              <a:t>년에 </a:t>
            </a:r>
            <a:r>
              <a:rPr lang="en-US" altLang="ko-KR" b="1" dirty="0">
                <a:solidFill>
                  <a:srgbClr val="FFFFFF"/>
                </a:solidFill>
                <a:ea typeface="210 콤퓨타세탁 R" panose="02020603020101020101"/>
              </a:rPr>
              <a:t>60</a:t>
            </a:r>
            <a:r>
              <a:rPr lang="ko-KR" altLang="ko-KR" b="1" dirty="0">
                <a:solidFill>
                  <a:srgbClr val="FFFFFF"/>
                </a:solidFill>
                <a:ea typeface="210 콤퓨타세탁 R" panose="02020603020101020101"/>
              </a:rPr>
              <a:t>세 이상</a:t>
            </a:r>
            <a:r>
              <a:rPr lang="ko-KR" altLang="en-US" b="1" dirty="0">
                <a:solidFill>
                  <a:srgbClr val="FFFFFF"/>
                </a:solidFill>
                <a:ea typeface="210 콤퓨타세탁 R" panose="02020603020101020101"/>
              </a:rPr>
              <a:t>의</a:t>
            </a:r>
            <a:r>
              <a:rPr lang="en-US" altLang="ko-KR" b="1" dirty="0">
                <a:solidFill>
                  <a:srgbClr val="FFFFFF"/>
                </a:solidFill>
                <a:ea typeface="210 콤퓨타세탁 R" panose="02020603020101020101"/>
              </a:rPr>
              <a:t> </a:t>
            </a:r>
            <a:r>
              <a:rPr lang="ko-KR" altLang="ko-KR" b="1" dirty="0">
                <a:solidFill>
                  <a:srgbClr val="FFFFFF"/>
                </a:solidFill>
                <a:ea typeface="210 콤퓨타세탁 R" panose="02020603020101020101"/>
              </a:rPr>
              <a:t>스마트폰</a:t>
            </a:r>
            <a:r>
              <a:rPr lang="en-US" altLang="ko-KR" b="1" dirty="0">
                <a:solidFill>
                  <a:srgbClr val="FFFFFF"/>
                </a:solidFill>
                <a:ea typeface="210 콤퓨타세탁 R" panose="02020603020101020101"/>
              </a:rPr>
              <a:t> 사용률은 </a:t>
            </a:r>
            <a:r>
              <a:rPr lang="ko-KR" altLang="ko-KR" b="1" dirty="0">
                <a:solidFill>
                  <a:srgbClr val="FFFFFF"/>
                </a:solidFill>
                <a:ea typeface="210 콤퓨타세탁 R" panose="02020603020101020101"/>
              </a:rPr>
              <a:t>약</a:t>
            </a:r>
            <a:r>
              <a:rPr lang="en-US" altLang="ko-KR" b="1" dirty="0">
                <a:solidFill>
                  <a:srgbClr val="FFFFFF"/>
                </a:solidFill>
                <a:ea typeface="210 콤퓨타세탁 R" panose="02020603020101020101"/>
              </a:rPr>
              <a:t> 50%</a:t>
            </a:r>
            <a:r>
              <a:rPr lang="ko-KR" altLang="ko-KR" b="1" dirty="0">
                <a:solidFill>
                  <a:srgbClr val="FFFFFF"/>
                </a:solidFill>
                <a:ea typeface="210 콤퓨타세탁 R" panose="02020603020101020101"/>
              </a:rPr>
              <a:t>를 </a:t>
            </a:r>
            <a:r>
              <a:rPr lang="ko-KR" altLang="ko-KR" b="1" dirty="0" smtClean="0">
                <a:solidFill>
                  <a:srgbClr val="FFFFFF"/>
                </a:solidFill>
                <a:ea typeface="210 콤퓨타세탁 R" panose="02020603020101020101"/>
              </a:rPr>
              <a:t>기록</a:t>
            </a:r>
            <a:endParaRPr lang="ko-KR" altLang="en-US" dirty="0">
              <a:solidFill>
                <a:prstClr val="black"/>
              </a:solidFill>
              <a:ea typeface="210 콤퓨타세탁 R" panose="02020603020101020101"/>
            </a:endParaRPr>
          </a:p>
        </p:txBody>
      </p:sp>
      <p:sp>
        <p:nvSpPr>
          <p:cNvPr id="3" name="폭발 2[E] 2"/>
          <p:cNvSpPr/>
          <p:nvPr/>
        </p:nvSpPr>
        <p:spPr>
          <a:xfrm>
            <a:off x="6659618" y="3011055"/>
            <a:ext cx="4974843" cy="3580245"/>
          </a:xfrm>
          <a:prstGeom prst="irregularSeal2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ea typeface="210 콤퓨타세탁 R" panose="02020603020101020101"/>
              </a:rPr>
              <a:t>노인들의 </a:t>
            </a:r>
          </a:p>
          <a:p>
            <a:pPr algn="ctr"/>
            <a:r>
              <a:rPr kumimoji="1" lang="ko-KR" altLang="en-US" dirty="0" smtClean="0">
                <a:ea typeface="210 콤퓨타세탁 R" panose="02020603020101020101"/>
              </a:rPr>
              <a:t>스마트폰을 사용해</a:t>
            </a:r>
          </a:p>
          <a:p>
            <a:pPr algn="ctr"/>
            <a:r>
              <a:rPr kumimoji="1" lang="ko-KR" altLang="en-US" dirty="0" smtClean="0">
                <a:ea typeface="210 콤퓨타세탁 R" panose="02020603020101020101"/>
              </a:rPr>
              <a:t>도움이 될만한 </a:t>
            </a:r>
          </a:p>
          <a:p>
            <a:pPr algn="ctr"/>
            <a:r>
              <a:rPr kumimoji="1" lang="ko-KR" altLang="en-US" dirty="0" smtClean="0">
                <a:ea typeface="210 콤퓨타세탁 R" panose="02020603020101020101"/>
              </a:rPr>
              <a:t>어플을 만들어도 되겠다</a:t>
            </a:r>
            <a:r>
              <a:rPr kumimoji="1" lang="en-US" altLang="ko-KR" dirty="0" smtClean="0">
                <a:ea typeface="210 콤퓨타세탁 R" panose="02020603020101020101"/>
              </a:rPr>
              <a:t>.!</a:t>
            </a:r>
            <a:r>
              <a:rPr kumimoji="1" lang="ko-KR" altLang="en-US" dirty="0" smtClean="0">
                <a:ea typeface="210 콤퓨타세탁 R" panose="02020603020101020101"/>
              </a:rPr>
              <a:t> </a:t>
            </a:r>
            <a:endParaRPr kumimoji="1" lang="ko-KR" altLang="en-US" dirty="0">
              <a:ea typeface="210 콤퓨타세탁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39884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87109" y="563819"/>
            <a:ext cx="213391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배경 및 </a:t>
            </a:r>
            <a:r>
              <a:rPr lang="ko-KR" altLang="en-US" sz="3200" b="1" dirty="0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필요성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0" y="651050"/>
            <a:ext cx="777851" cy="542687"/>
          </a:xfrm>
          <a:prstGeom prst="rect">
            <a:avLst/>
          </a:prstGeom>
        </p:spPr>
      </p:pic>
      <p:cxnSp>
        <p:nvCxnSpPr>
          <p:cNvPr id="167" name="직선 연결선 166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720054" y="524092"/>
            <a:ext cx="105990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배경 및 필요성</a:t>
            </a:r>
            <a:endParaRPr lang="ko-KR" altLang="en-US" sz="1050" b="1" dirty="0">
              <a:solidFill>
                <a:srgbClr val="F4C61C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77" name="직선 연결선 176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346292" y="474662"/>
            <a:ext cx="1021433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방법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48" name="내용 개체 틀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631" y="1078971"/>
            <a:ext cx="4095116" cy="2293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1" name="대각선 방향의 모서리가 둥근 사각형 50"/>
          <p:cNvSpPr/>
          <p:nvPr/>
        </p:nvSpPr>
        <p:spPr>
          <a:xfrm>
            <a:off x="534620" y="1445712"/>
            <a:ext cx="6441912" cy="422499"/>
          </a:xfrm>
          <a:prstGeom prst="round2DiagRect">
            <a:avLst/>
          </a:prstGeom>
          <a:solidFill>
            <a:srgbClr val="F9DF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prstClr val="white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고령화 </a:t>
            </a:r>
            <a:r>
              <a:rPr lang="ko-KR" altLang="en-US" b="1" dirty="0">
                <a:solidFill>
                  <a:prstClr val="white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사회에 들어선 대한민국</a:t>
            </a:r>
            <a:endParaRPr lang="en-US" altLang="ko-KR" b="1" dirty="0">
              <a:solidFill>
                <a:prstClr val="white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2045" y="1907724"/>
            <a:ext cx="5241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5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노인 인구 증가 </a:t>
            </a:r>
            <a:r>
              <a:rPr lang="en-US" altLang="ko-KR" sz="25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-&gt; </a:t>
            </a:r>
            <a:r>
              <a:rPr lang="ko-KR" altLang="en-US" sz="25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평균 수명 증가</a:t>
            </a:r>
            <a:endParaRPr lang="en-US" altLang="ko-KR" sz="25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endParaRPr lang="en-US" altLang="ko-KR" sz="25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</p:txBody>
      </p:sp>
      <p:sp>
        <p:nvSpPr>
          <p:cNvPr id="3" name="줄무늬가 있는 오른쪽 화살표[S] 2"/>
          <p:cNvSpPr/>
          <p:nvPr/>
        </p:nvSpPr>
        <p:spPr>
          <a:xfrm rot="898170">
            <a:off x="474713" y="2907086"/>
            <a:ext cx="6591235" cy="537482"/>
          </a:xfrm>
          <a:prstGeom prst="stripedRightArrow">
            <a:avLst>
              <a:gd name="adj1" fmla="val 73629"/>
              <a:gd name="adj2" fmla="val 68903"/>
            </a:avLst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ea typeface="210 콤퓨타세탁 R" panose="02020603020101020101"/>
              </a:rPr>
              <a:t>그러나 삶의 만족도는</a:t>
            </a:r>
            <a:r>
              <a:rPr kumimoji="1" lang="en-US" altLang="ko-KR" dirty="0" smtClean="0">
                <a:ea typeface="210 콤퓨타세탁 R" panose="02020603020101020101"/>
              </a:rPr>
              <a:t>?</a:t>
            </a:r>
            <a:endParaRPr kumimoji="1" lang="ko-KR" altLang="en-US" dirty="0">
              <a:ea typeface="210 콤퓨타세탁 R" panose="02020603020101020101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9593" y="3895787"/>
            <a:ext cx="61004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prstClr val="black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  <a:p>
            <a:endParaRPr lang="en-US" altLang="ko-KR" dirty="0">
              <a:solidFill>
                <a:prstClr val="black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  <a:p>
            <a:endParaRPr lang="en-US" altLang="ko-KR" sz="1600" dirty="0" smtClean="0">
              <a:solidFill>
                <a:prstClr val="black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설문조사 </a:t>
            </a:r>
            <a:r>
              <a:rPr lang="ko-KR" altLang="en-US" sz="1600" dirty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결과 우리 사회가 아름다운 임종을 맞이하고 </a:t>
            </a:r>
            <a:r>
              <a:rPr lang="ko-KR" altLang="en-US" sz="1600" dirty="0" smtClean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있는지에 대한 </a:t>
            </a:r>
            <a:r>
              <a:rPr lang="ko-KR" altLang="en-US" sz="1600" dirty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평가 </a:t>
            </a:r>
            <a:r>
              <a:rPr lang="ko-KR" altLang="en-US" sz="1600" dirty="0" smtClean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점수가 </a:t>
            </a:r>
            <a:r>
              <a:rPr lang="en-US" altLang="ko-KR" sz="2000" b="1" dirty="0" smtClean="0">
                <a:solidFill>
                  <a:srgbClr val="FF0000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100</a:t>
            </a:r>
            <a:r>
              <a:rPr lang="ko-KR" altLang="en-US" sz="2000" b="1" dirty="0" smtClean="0">
                <a:solidFill>
                  <a:srgbClr val="FF0000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점 만점에 </a:t>
            </a:r>
            <a:r>
              <a:rPr lang="en-US" altLang="ko-KR" sz="2000" b="1" dirty="0" smtClean="0">
                <a:solidFill>
                  <a:srgbClr val="FF0000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58.3</a:t>
            </a:r>
            <a:r>
              <a:rPr lang="ko-KR" altLang="en-US" sz="2000" b="1" dirty="0">
                <a:solidFill>
                  <a:srgbClr val="FF0000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점</a:t>
            </a:r>
            <a:r>
              <a:rPr lang="ko-KR" altLang="en-US" sz="1600" dirty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으로</a:t>
            </a:r>
            <a:r>
              <a:rPr lang="ko-KR" altLang="en-US" sz="2000" b="1" dirty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나타남</a:t>
            </a:r>
            <a:endParaRPr lang="en-US" altLang="ko-KR" sz="1600" dirty="0">
              <a:solidFill>
                <a:prstClr val="black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  <a:p>
            <a:endParaRPr lang="en-US" altLang="ko-KR" sz="1600" dirty="0" smtClean="0">
              <a:solidFill>
                <a:prstClr val="black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  <a:p>
            <a:endParaRPr lang="en-US" altLang="ko-KR" sz="1600" dirty="0" smtClean="0">
              <a:solidFill>
                <a:prstClr val="black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</p:txBody>
      </p:sp>
      <p:pic>
        <p:nvPicPr>
          <p:cNvPr id="32" name="내용 개체 틀 11" descr="캡처58.3.JPG"/>
          <p:cNvPicPr>
            <a:picLocks noChangeAspect="1"/>
          </p:cNvPicPr>
          <p:nvPr/>
        </p:nvPicPr>
        <p:blipFill rotWithShape="1">
          <a:blip r:embed="rId4" cstate="print"/>
          <a:srcRect b="33248"/>
          <a:stretch/>
        </p:blipFill>
        <p:spPr>
          <a:xfrm>
            <a:off x="7135630" y="3567495"/>
            <a:ext cx="4095117" cy="2759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대각선 방향의 모서리가 둥근 사각형 32"/>
          <p:cNvSpPr/>
          <p:nvPr/>
        </p:nvSpPr>
        <p:spPr>
          <a:xfrm>
            <a:off x="534619" y="3938551"/>
            <a:ext cx="6441913" cy="497469"/>
          </a:xfrm>
          <a:prstGeom prst="round2DiagRect">
            <a:avLst/>
          </a:prstGeom>
          <a:solidFill>
            <a:srgbClr val="F9DF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prstClr val="white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아름다운 </a:t>
            </a:r>
            <a:r>
              <a:rPr lang="ko-KR" altLang="en-US" b="1" dirty="0">
                <a:solidFill>
                  <a:prstClr val="white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임종을 맞이하는지에 대한 낮은 평가 </a:t>
            </a:r>
            <a:r>
              <a:rPr lang="ko-KR" altLang="en-US" b="1" dirty="0" smtClean="0">
                <a:solidFill>
                  <a:prstClr val="white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인식</a:t>
            </a:r>
            <a:endParaRPr lang="en-US" altLang="ko-KR" b="1" dirty="0">
              <a:solidFill>
                <a:prstClr val="white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</p:txBody>
      </p:sp>
      <p:sp>
        <p:nvSpPr>
          <p:cNvPr id="38" name="폭발 2[E] 37"/>
          <p:cNvSpPr/>
          <p:nvPr/>
        </p:nvSpPr>
        <p:spPr>
          <a:xfrm>
            <a:off x="4321027" y="4539965"/>
            <a:ext cx="5671579" cy="3117349"/>
          </a:xfrm>
          <a:prstGeom prst="irregularSeal2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ea typeface="210 콤퓨타세탁 R" panose="02020603020101020101"/>
              </a:rPr>
              <a:t>노인들의 </a:t>
            </a:r>
          </a:p>
          <a:p>
            <a:pPr algn="ctr"/>
            <a:r>
              <a:rPr kumimoji="1" lang="ko-KR" altLang="en-US" dirty="0" smtClean="0">
                <a:ea typeface="210 콤퓨타세탁 R" panose="02020603020101020101"/>
              </a:rPr>
              <a:t>아름다운 임종을 위해 무엇이 필요한지 생각하게 됨</a:t>
            </a:r>
            <a:r>
              <a:rPr kumimoji="1" lang="en-US" altLang="ko-KR" dirty="0" smtClean="0">
                <a:ea typeface="210 콤퓨타세탁 R" panose="02020603020101020101"/>
              </a:rPr>
              <a:t>!</a:t>
            </a:r>
            <a:r>
              <a:rPr kumimoji="1" lang="ko-KR" altLang="en-US" dirty="0" smtClean="0">
                <a:ea typeface="210 콤퓨타세탁 R" panose="02020603020101020101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9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/>
      <p:bldP spid="33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24111" y="777176"/>
            <a:ext cx="15183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배경 및 필요성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0" y="651050"/>
            <a:ext cx="777851" cy="542687"/>
          </a:xfrm>
          <a:prstGeom prst="rect">
            <a:avLst/>
          </a:prstGeom>
        </p:spPr>
      </p:pic>
      <p:cxnSp>
        <p:nvCxnSpPr>
          <p:cNvPr id="167" name="직선 연결선 166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720054" y="524092"/>
            <a:ext cx="105990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배경 및 필요성</a:t>
            </a:r>
            <a:endParaRPr lang="ko-KR" altLang="en-US" sz="1050" b="1" dirty="0">
              <a:solidFill>
                <a:srgbClr val="F4C61C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77" name="직선 연결선 176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346292" y="474662"/>
            <a:ext cx="1021433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방법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26336" y="1027470"/>
            <a:ext cx="52666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>
              <a:solidFill>
                <a:prstClr val="black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고령화와 기대수명 증가 등으로 인해 </a:t>
            </a:r>
            <a:r>
              <a:rPr lang="ko-KR" altLang="en-US" sz="1600" dirty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웰다잉에 </a:t>
            </a:r>
            <a:r>
              <a:rPr lang="ko-KR" altLang="en-US" sz="1600" dirty="0" smtClean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대한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관심이 증가</a:t>
            </a:r>
            <a:endParaRPr lang="ko-KR" altLang="en-US" sz="1600" dirty="0">
              <a:solidFill>
                <a:prstClr val="black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  <a:p>
            <a:endParaRPr lang="ko-KR" altLang="en-US" dirty="0">
              <a:solidFill>
                <a:prstClr val="black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</p:txBody>
      </p:sp>
      <p:pic>
        <p:nvPicPr>
          <p:cNvPr id="55" name="내용 개체 틀 14" descr="인천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4014" y="4205600"/>
            <a:ext cx="3693761" cy="2289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대각선 방향의 모서리가 둥근 사각형 55"/>
          <p:cNvSpPr/>
          <p:nvPr/>
        </p:nvSpPr>
        <p:spPr>
          <a:xfrm>
            <a:off x="428847" y="1430695"/>
            <a:ext cx="5944557" cy="422499"/>
          </a:xfrm>
          <a:prstGeom prst="round2DiagRect">
            <a:avLst/>
          </a:prstGeom>
          <a:solidFill>
            <a:srgbClr val="F9DF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prstClr val="white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웰다잉에</a:t>
            </a:r>
            <a:r>
              <a:rPr lang="ko-KR" altLang="en-US" b="1" dirty="0" smtClean="0">
                <a:solidFill>
                  <a:prstClr val="white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prstClr val="white"/>
                </a:solidFill>
                <a:latin typeface="함초롬바탕" panose="02030604000101010101" pitchFamily="18" charset="-127"/>
                <a:ea typeface="210 콤퓨타세탁 R" panose="02020603020101020101"/>
                <a:cs typeface="함초롬바탕" panose="02030604000101010101" pitchFamily="18" charset="-127"/>
              </a:rPr>
              <a:t>대한 관심 증가</a:t>
            </a:r>
            <a:endParaRPr lang="en-US" altLang="ko-KR" b="1" dirty="0">
              <a:solidFill>
                <a:prstClr val="white"/>
              </a:solidFill>
              <a:latin typeface="함초롬바탕" panose="02030604000101010101" pitchFamily="18" charset="-127"/>
              <a:ea typeface="210 콤퓨타세탁 R" panose="02020603020101020101"/>
              <a:cs typeface="함초롬바탕" panose="02030604000101010101" pitchFamily="18" charset="-127"/>
            </a:endParaRPr>
          </a:p>
        </p:txBody>
      </p:sp>
      <p:cxnSp>
        <p:nvCxnSpPr>
          <p:cNvPr id="57" name="직선 연결선 57"/>
          <p:cNvCxnSpPr/>
          <p:nvPr/>
        </p:nvCxnSpPr>
        <p:spPr>
          <a:xfrm>
            <a:off x="903050" y="7084857"/>
            <a:ext cx="620297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" y="1973475"/>
            <a:ext cx="2509547" cy="174762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 flipH="1">
            <a:off x="726927" y="3760198"/>
            <a:ext cx="174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김 할머니 사건</a:t>
            </a:r>
          </a:p>
        </p:txBody>
      </p:sp>
      <p:sp>
        <p:nvSpPr>
          <p:cNvPr id="60" name="TextBox 59"/>
          <p:cNvSpPr txBox="1"/>
          <p:nvPr/>
        </p:nvSpPr>
        <p:spPr>
          <a:xfrm flipH="1">
            <a:off x="4250239" y="3750365"/>
            <a:ext cx="140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    </a:t>
            </a:r>
            <a:r>
              <a:rPr lang="ko-KR" altLang="en-US" b="1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웰다잉</a:t>
            </a:r>
            <a:r>
              <a:rPr lang="ko-KR" altLang="en-US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법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60" y="1973477"/>
            <a:ext cx="2538176" cy="174762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688750" y="1903392"/>
            <a:ext cx="3539786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웰다잉</a:t>
            </a:r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(well-dying)</a:t>
            </a:r>
          </a:p>
          <a:p>
            <a:endParaRPr lang="en-US" altLang="ko-KR" sz="7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r>
              <a: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살아온 날을 아름답게 정리</a:t>
            </a:r>
            <a:endParaRPr lang="en-US" altLang="ko-KR" sz="20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r>
              <a: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하는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평안한 삶의 마무리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.</a:t>
            </a:r>
          </a:p>
          <a:p>
            <a:endParaRPr lang="en-US" altLang="ko-KR" sz="20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존엄사와</a:t>
            </a:r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밀접한</a:t>
            </a:r>
            <a:endParaRPr lang="en-US" altLang="ko-KR" sz="2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r>
              <a:rPr lang="en-US" altLang="ko-KR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   </a:t>
            </a:r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관련성을 가짐</a:t>
            </a:r>
            <a:endParaRPr lang="en-US" altLang="ko-KR" sz="2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endParaRPr lang="en-US" altLang="ko-KR" sz="2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웰다잉에</a:t>
            </a:r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대한</a:t>
            </a:r>
            <a:endParaRPr lang="en-US" altLang="ko-KR" sz="2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r>
              <a:rPr lang="en-US" altLang="ko-KR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   </a:t>
            </a:r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관심</a:t>
            </a:r>
            <a:r>
              <a:rPr lang="ko-KR" altLang="en-US" sz="2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  </a:t>
            </a:r>
            <a:endParaRPr lang="en-US" altLang="ko-KR" sz="2400" b="1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   사회적 인식</a:t>
            </a:r>
            <a:r>
              <a:rPr lang="ko-KR" altLang="en-US" sz="2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 </a:t>
            </a:r>
            <a:endParaRPr lang="en-US" altLang="ko-KR" sz="2400" b="1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endParaRPr lang="ko-KR" altLang="en-US" sz="28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</p:txBody>
      </p:sp>
      <p:sp>
        <p:nvSpPr>
          <p:cNvPr id="64" name="위쪽 화살표 14"/>
          <p:cNvSpPr/>
          <p:nvPr/>
        </p:nvSpPr>
        <p:spPr>
          <a:xfrm>
            <a:off x="7779960" y="4763565"/>
            <a:ext cx="192082" cy="35540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1000"/>
              </a:spcBef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ea typeface="210 콤퓨타세탁 R" panose="02020603020101020101"/>
            </a:endParaRPr>
          </a:p>
        </p:txBody>
      </p:sp>
      <p:sp>
        <p:nvSpPr>
          <p:cNvPr id="65" name="아래쪽 화살표 15"/>
          <p:cNvSpPr/>
          <p:nvPr/>
        </p:nvSpPr>
        <p:spPr>
          <a:xfrm>
            <a:off x="8731113" y="5172881"/>
            <a:ext cx="195385" cy="355402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1000"/>
              </a:spcBef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ea typeface="210 콤퓨타세탁 R" panose="02020603020101020101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676988" y="4205600"/>
            <a:ext cx="2669303" cy="1704133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ea typeface="210 콤퓨타세탁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17553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24111" y="777176"/>
            <a:ext cx="15183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배경 및 필요성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0" y="651050"/>
            <a:ext cx="777851" cy="542687"/>
          </a:xfrm>
          <a:prstGeom prst="rect">
            <a:avLst/>
          </a:prstGeom>
        </p:spPr>
      </p:pic>
      <p:cxnSp>
        <p:nvCxnSpPr>
          <p:cNvPr id="167" name="직선 연결선 166"/>
          <p:cNvCxnSpPr/>
          <p:nvPr/>
        </p:nvCxnSpPr>
        <p:spPr>
          <a:xfrm>
            <a:off x="1036772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11634461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9100989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7834253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8028907" y="512461"/>
            <a:ext cx="94929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720054" y="524092"/>
            <a:ext cx="105990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4C61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배경 및 필요성</a:t>
            </a:r>
            <a:endParaRPr lang="ko-KR" altLang="en-US" sz="1050" b="1" dirty="0">
              <a:solidFill>
                <a:srgbClr val="F4C61C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6586014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5722622" y="524092"/>
            <a:ext cx="53091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개요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77" name="직선 연결선 176"/>
          <p:cNvCxnSpPr/>
          <p:nvPr/>
        </p:nvCxnSpPr>
        <p:spPr>
          <a:xfrm>
            <a:off x="5337775" y="45726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346292" y="474662"/>
            <a:ext cx="1021433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내용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방법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498391" y="449216"/>
            <a:ext cx="119455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기대효과 및 </a:t>
            </a:r>
          </a:p>
          <a:p>
            <a:r>
              <a:rPr lang="ko-KR" altLang="en-US" sz="1050" spc="300" dirty="0" smtClean="0">
                <a:solidFill>
                  <a:srgbClr val="E7E6E6">
                    <a:lumMod val="75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활용방안</a:t>
            </a:r>
            <a:endParaRPr lang="ko-KR" altLang="en-US" sz="1050" spc="300" dirty="0">
              <a:solidFill>
                <a:srgbClr val="E7E6E6">
                  <a:lumMod val="75000"/>
                </a:srgb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7" name="텍스트 개체 틀 1"/>
          <p:cNvSpPr txBox="1">
            <a:spLocks/>
          </p:cNvSpPr>
          <p:nvPr/>
        </p:nvSpPr>
        <p:spPr>
          <a:xfrm>
            <a:off x="814895" y="1532706"/>
            <a:ext cx="4724400" cy="543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ea typeface="210 콤퓨타세탁 R" panose="02020603020101020101"/>
              </a:rPr>
              <a:t>사회복지관 실무자 인터뷰</a:t>
            </a:r>
            <a:endParaRPr lang="ko-KR" altLang="en-US" dirty="0">
              <a:ea typeface="210 콤퓨타세탁 R" panose="02020603020101020101"/>
            </a:endParaRPr>
          </a:p>
        </p:txBody>
      </p:sp>
      <p:pic>
        <p:nvPicPr>
          <p:cNvPr id="48" name="_x125427896" descr="EMB0000169c6b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65" b="68779"/>
          <a:stretch>
            <a:fillRect/>
          </a:stretch>
        </p:blipFill>
        <p:spPr bwMode="auto">
          <a:xfrm>
            <a:off x="955746" y="2186853"/>
            <a:ext cx="15843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75726" y="398705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김준석 </a:t>
            </a:r>
            <a:r>
              <a:rPr lang="ko-KR" altLang="en-US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사회복지사</a:t>
            </a:r>
            <a:endParaRPr lang="ko-KR" altLang="en-US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99778" y="2047760"/>
            <a:ext cx="741682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인터뷰 내용</a:t>
            </a:r>
            <a:endParaRPr lang="en-US" altLang="ko-KR" sz="2400" b="1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Q : 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가장 대표적인 웰다잉 관련 활동은 무엇이라고 생각하시는지 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3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가지 정도 말씀해주세요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.</a:t>
            </a:r>
            <a:endParaRPr lang="ko-KR" altLang="en-US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endParaRPr lang="en-US" altLang="ko-KR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  <a:p>
            <a:r>
              <a:rPr lang="en-US" altLang="ko-KR" sz="2000" b="1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210 콤퓨타세탁 R" panose="02020603020101020101"/>
              </a:rPr>
              <a:t>“</a:t>
            </a:r>
            <a:r>
              <a:rPr lang="en-US" altLang="ko-KR" sz="2000" b="1" dirty="0" smtClean="0">
                <a:ea typeface="210 콤퓨타세탁 R" panose="02020603020101020101"/>
              </a:rPr>
              <a:t>1. </a:t>
            </a:r>
            <a:r>
              <a:rPr lang="ko-KR" altLang="en-US" sz="2000" b="1" dirty="0" smtClean="0">
                <a:ea typeface="210 콤퓨타세탁 R" panose="02020603020101020101"/>
              </a:rPr>
              <a:t>죽음의 의미 재정립</a:t>
            </a:r>
          </a:p>
          <a:p>
            <a:endParaRPr lang="ko-KR" altLang="en-US" sz="2000" b="1" dirty="0" smtClean="0">
              <a:ea typeface="210 콤퓨타세탁 R" panose="02020603020101020101"/>
            </a:endParaRPr>
          </a:p>
          <a:p>
            <a:r>
              <a:rPr lang="en-US" altLang="ko-KR" sz="2000" b="1" dirty="0" smtClean="0">
                <a:ea typeface="210 콤퓨타세탁 R" panose="02020603020101020101"/>
              </a:rPr>
              <a:t>2. </a:t>
            </a:r>
            <a:r>
              <a:rPr lang="ko-KR" altLang="en-US" sz="2000" b="1" dirty="0" smtClean="0">
                <a:ea typeface="210 콤퓨타세탁 R" panose="02020603020101020101"/>
              </a:rPr>
              <a:t>삶의 의미 확립 및 남은 여생에 대한 의미</a:t>
            </a:r>
            <a:r>
              <a:rPr lang="en-US" altLang="ko-KR" sz="2000" b="1" dirty="0" smtClean="0">
                <a:ea typeface="210 콤퓨타세탁 R" panose="02020603020101020101"/>
              </a:rPr>
              <a:t>, </a:t>
            </a:r>
            <a:r>
              <a:rPr lang="ko-KR" altLang="en-US" sz="2000" b="1" dirty="0" smtClean="0">
                <a:ea typeface="210 콤퓨타세탁 R" panose="02020603020101020101"/>
              </a:rPr>
              <a:t>목표 재확립</a:t>
            </a:r>
            <a:r>
              <a:rPr lang="en-US" altLang="ko-KR" sz="2000" b="1" dirty="0" smtClean="0">
                <a:ea typeface="210 콤퓨타세탁 R" panose="02020603020101020101"/>
              </a:rPr>
              <a:t>(</a:t>
            </a:r>
            <a:r>
              <a:rPr lang="ko-KR" altLang="en-US" sz="2000" b="1" dirty="0" err="1" smtClean="0">
                <a:solidFill>
                  <a:srgbClr val="FF0000"/>
                </a:solidFill>
                <a:ea typeface="210 콤퓨타세탁 R" panose="02020603020101020101"/>
              </a:rPr>
              <a:t>버킷리스트</a:t>
            </a:r>
            <a:r>
              <a:rPr lang="en-US" altLang="ko-KR" sz="2000" b="1" dirty="0" smtClean="0">
                <a:ea typeface="210 콤퓨타세탁 R" panose="02020603020101020101"/>
              </a:rPr>
              <a:t>, </a:t>
            </a:r>
            <a:r>
              <a:rPr lang="ko-KR" altLang="en-US" sz="2000" b="1" dirty="0" smtClean="0">
                <a:ea typeface="210 콤퓨타세탁 R" panose="02020603020101020101"/>
              </a:rPr>
              <a:t>여생발표 등</a:t>
            </a:r>
            <a:r>
              <a:rPr lang="en-US" altLang="ko-KR" sz="2000" b="1" dirty="0" smtClean="0">
                <a:ea typeface="210 콤퓨타세탁 R" panose="02020603020101020101"/>
              </a:rPr>
              <a:t>)</a:t>
            </a:r>
            <a:endParaRPr lang="ko-KR" altLang="en-US" sz="2000" b="1" dirty="0" smtClean="0">
              <a:ea typeface="210 콤퓨타세탁 R" panose="02020603020101020101"/>
            </a:endParaRPr>
          </a:p>
          <a:p>
            <a:endParaRPr lang="ko-KR" altLang="en-US" sz="2000" b="1" dirty="0" smtClean="0">
              <a:ea typeface="210 콤퓨타세탁 R" panose="02020603020101020101"/>
            </a:endParaRPr>
          </a:p>
          <a:p>
            <a:r>
              <a:rPr lang="en-US" altLang="ko-KR" sz="2000" b="1" dirty="0" smtClean="0">
                <a:ea typeface="210 콤퓨타세탁 R" panose="02020603020101020101"/>
              </a:rPr>
              <a:t>3. </a:t>
            </a:r>
            <a:r>
              <a:rPr lang="ko-KR" altLang="en-US" sz="2000" b="1" dirty="0" smtClean="0">
                <a:ea typeface="210 콤퓨타세탁 R" panose="02020603020101020101"/>
              </a:rPr>
              <a:t>임사체험활동</a:t>
            </a:r>
          </a:p>
          <a:p>
            <a:endParaRPr lang="en-US" altLang="ko-KR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a typeface="210 콤퓨타세탁 R" panose="02020603020101020101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57797" y="2021540"/>
            <a:ext cx="2186934" cy="2530581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210 콤퓨타세탁 R" panose="02020603020101020101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30454" y="2021540"/>
            <a:ext cx="7486147" cy="3266078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210 콤퓨타세탁 R" panose="02020603020101020101"/>
            </a:endParaRPr>
          </a:p>
        </p:txBody>
      </p:sp>
      <p:sp>
        <p:nvSpPr>
          <p:cNvPr id="2" name="모서리가 둥근 사각형 설명선[R] 1"/>
          <p:cNvSpPr/>
          <p:nvPr/>
        </p:nvSpPr>
        <p:spPr>
          <a:xfrm>
            <a:off x="6028267" y="4707467"/>
            <a:ext cx="5266266" cy="1711531"/>
          </a:xfrm>
          <a:prstGeom prst="wedgeRoundRectCallout">
            <a:avLst>
              <a:gd name="adj1" fmla="val 29328"/>
              <a:gd name="adj2" fmla="val -6899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 smtClean="0">
                <a:ea typeface="210 콤퓨타세탁 R" panose="02020603020101020101"/>
              </a:rPr>
              <a:t>시작단계로 버킷리스트 기능을 구현한</a:t>
            </a:r>
          </a:p>
          <a:p>
            <a:pPr algn="ctr"/>
            <a:r>
              <a:rPr kumimoji="1" lang="ko-KR" altLang="en-US" sz="2000" b="1" dirty="0" smtClean="0">
                <a:ea typeface="210 콤퓨타세탁 R" panose="02020603020101020101"/>
              </a:rPr>
              <a:t>웰다잉 어플을 만들자</a:t>
            </a:r>
            <a:r>
              <a:rPr kumimoji="1" lang="en-US" altLang="ko-KR" sz="2000" b="1" dirty="0" smtClean="0">
                <a:ea typeface="210 콤퓨타세탁 R" panose="02020603020101020101"/>
              </a:rPr>
              <a:t>!</a:t>
            </a:r>
            <a:r>
              <a:rPr kumimoji="1" lang="ko-KR" altLang="en-US" sz="2000" b="1" dirty="0" smtClean="0">
                <a:ea typeface="210 콤퓨타세탁 R" panose="02020603020101020101"/>
              </a:rPr>
              <a:t> </a:t>
            </a:r>
            <a:endParaRPr kumimoji="1" lang="ko-KR" altLang="en-US" sz="2000" b="1" dirty="0">
              <a:ea typeface="210 콤퓨타세탁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55283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5940</TotalTime>
  <Words>1092</Words>
  <Application>Microsoft Office PowerPoint</Application>
  <PresentationFormat>와이드스크린</PresentationFormat>
  <Paragraphs>380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210 콤퓨타세탁 L</vt:lpstr>
      <vt:lpstr>210 콤퓨타세탁 R</vt:lpstr>
      <vt:lpstr>맑은 고딕</vt:lpstr>
      <vt:lpstr>함초롬바탕</vt:lpstr>
      <vt:lpstr>Arial</vt:lpstr>
      <vt:lpstr>Calibri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수홍김</cp:lastModifiedBy>
  <cp:revision>129</cp:revision>
  <dcterms:created xsi:type="dcterms:W3CDTF">2017-02-27T10:27:04Z</dcterms:created>
  <dcterms:modified xsi:type="dcterms:W3CDTF">2017-11-13T09:01:15Z</dcterms:modified>
</cp:coreProperties>
</file>